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14465300" cy="20104100"/>
  <p:notesSz cx="9926638" cy="1435576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7" d="100"/>
          <a:sy n="37" d="100"/>
        </p:scale>
        <p:origin x="828" y="4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084897" y="6232271"/>
            <a:ext cx="12295505" cy="422186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169795" y="11258296"/>
            <a:ext cx="10125710" cy="50260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12/6/2021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800" b="1" i="0">
                <a:solidFill>
                  <a:srgbClr val="1E97D4"/>
                </a:solidFill>
                <a:latin typeface="한컴 고딕"/>
                <a:cs typeface="한컴 고딕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12/6/2021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800" b="1" i="0">
                <a:solidFill>
                  <a:srgbClr val="1E97D4"/>
                </a:solidFill>
                <a:latin typeface="한컴 고딕"/>
                <a:cs typeface="한컴 고딕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723265" y="4623943"/>
            <a:ext cx="6292405" cy="1326870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7449629" y="4623943"/>
            <a:ext cx="6292405" cy="1326870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12/6/2021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800" b="1" i="0">
                <a:solidFill>
                  <a:srgbClr val="1E97D4"/>
                </a:solidFill>
                <a:latin typeface="한컴 고딕"/>
                <a:cs typeface="한컴 고딕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12/6/2021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12/6/2021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13" Type="http://schemas.openxmlformats.org/officeDocument/2006/relationships/image" Target="../media/image7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12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11" Type="http://schemas.openxmlformats.org/officeDocument/2006/relationships/image" Target="../media/image5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324254" y="324254"/>
            <a:ext cx="13813790" cy="19455765"/>
          </a:xfrm>
          <a:custGeom>
            <a:avLst/>
            <a:gdLst/>
            <a:ahLst/>
            <a:cxnLst/>
            <a:rect l="l" t="t" r="r" b="b"/>
            <a:pathLst>
              <a:path w="13813790" h="19455765">
                <a:moveTo>
                  <a:pt x="13813464" y="0"/>
                </a:moveTo>
                <a:lnTo>
                  <a:pt x="0" y="0"/>
                </a:lnTo>
                <a:lnTo>
                  <a:pt x="0" y="19455591"/>
                </a:lnTo>
                <a:lnTo>
                  <a:pt x="13813464" y="19455591"/>
                </a:lnTo>
                <a:lnTo>
                  <a:pt x="13813464" y="0"/>
                </a:lnTo>
                <a:close/>
              </a:path>
            </a:pathLst>
          </a:custGeom>
          <a:solidFill>
            <a:srgbClr val="B9E5F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324254" y="13977963"/>
            <a:ext cx="13813790" cy="3746500"/>
          </a:xfrm>
          <a:custGeom>
            <a:avLst/>
            <a:gdLst/>
            <a:ahLst/>
            <a:cxnLst/>
            <a:rect l="l" t="t" r="r" b="b"/>
            <a:pathLst>
              <a:path w="13813790" h="3746500">
                <a:moveTo>
                  <a:pt x="849060" y="660400"/>
                </a:moveTo>
                <a:lnTo>
                  <a:pt x="544980" y="660400"/>
                </a:lnTo>
                <a:lnTo>
                  <a:pt x="498722" y="673100"/>
                </a:lnTo>
                <a:lnTo>
                  <a:pt x="409537" y="698500"/>
                </a:lnTo>
                <a:lnTo>
                  <a:pt x="366793" y="723900"/>
                </a:lnTo>
                <a:lnTo>
                  <a:pt x="325401" y="736600"/>
                </a:lnTo>
                <a:lnTo>
                  <a:pt x="285453" y="762000"/>
                </a:lnTo>
                <a:lnTo>
                  <a:pt x="247039" y="787400"/>
                </a:lnTo>
                <a:lnTo>
                  <a:pt x="210250" y="812800"/>
                </a:lnTo>
                <a:lnTo>
                  <a:pt x="175176" y="850900"/>
                </a:lnTo>
                <a:lnTo>
                  <a:pt x="141909" y="876300"/>
                </a:lnTo>
                <a:lnTo>
                  <a:pt x="110540" y="914400"/>
                </a:lnTo>
                <a:lnTo>
                  <a:pt x="81158" y="939800"/>
                </a:lnTo>
                <a:lnTo>
                  <a:pt x="53855" y="977900"/>
                </a:lnTo>
                <a:lnTo>
                  <a:pt x="28722" y="1016000"/>
                </a:lnTo>
                <a:lnTo>
                  <a:pt x="5849" y="1054100"/>
                </a:lnTo>
                <a:lnTo>
                  <a:pt x="0" y="1066800"/>
                </a:lnTo>
                <a:lnTo>
                  <a:pt x="0" y="3746500"/>
                </a:lnTo>
                <a:lnTo>
                  <a:pt x="13813465" y="3746500"/>
                </a:lnTo>
                <a:lnTo>
                  <a:pt x="13813465" y="2438400"/>
                </a:lnTo>
                <a:lnTo>
                  <a:pt x="9341054" y="2438400"/>
                </a:lnTo>
                <a:lnTo>
                  <a:pt x="9310496" y="2400300"/>
                </a:lnTo>
                <a:lnTo>
                  <a:pt x="9278742" y="2374900"/>
                </a:lnTo>
                <a:lnTo>
                  <a:pt x="9245823" y="2336800"/>
                </a:lnTo>
                <a:lnTo>
                  <a:pt x="9211769" y="2298700"/>
                </a:lnTo>
                <a:lnTo>
                  <a:pt x="9176611" y="2273300"/>
                </a:lnTo>
                <a:lnTo>
                  <a:pt x="9140381" y="2235200"/>
                </a:lnTo>
                <a:lnTo>
                  <a:pt x="9103108" y="2209800"/>
                </a:lnTo>
                <a:lnTo>
                  <a:pt x="9064824" y="2184400"/>
                </a:lnTo>
                <a:lnTo>
                  <a:pt x="9025558" y="2146300"/>
                </a:lnTo>
                <a:lnTo>
                  <a:pt x="8985343" y="2120900"/>
                </a:lnTo>
                <a:lnTo>
                  <a:pt x="8944208" y="2095500"/>
                </a:lnTo>
                <a:lnTo>
                  <a:pt x="8902185" y="2082800"/>
                </a:lnTo>
                <a:lnTo>
                  <a:pt x="8859304" y="2057400"/>
                </a:lnTo>
                <a:lnTo>
                  <a:pt x="8815596" y="2032000"/>
                </a:lnTo>
                <a:lnTo>
                  <a:pt x="8771091" y="2019300"/>
                </a:lnTo>
                <a:lnTo>
                  <a:pt x="8725821" y="1993900"/>
                </a:lnTo>
                <a:lnTo>
                  <a:pt x="7774827" y="1993900"/>
                </a:lnTo>
                <a:lnTo>
                  <a:pt x="7776791" y="1968500"/>
                </a:lnTo>
                <a:lnTo>
                  <a:pt x="7778213" y="1955800"/>
                </a:lnTo>
                <a:lnTo>
                  <a:pt x="7779077" y="1943100"/>
                </a:lnTo>
                <a:lnTo>
                  <a:pt x="5792374" y="1943100"/>
                </a:lnTo>
                <a:lnTo>
                  <a:pt x="5771433" y="1892300"/>
                </a:lnTo>
                <a:lnTo>
                  <a:pt x="5749106" y="1854200"/>
                </a:lnTo>
                <a:lnTo>
                  <a:pt x="5725423" y="1816100"/>
                </a:lnTo>
                <a:lnTo>
                  <a:pt x="5700413" y="1765300"/>
                </a:lnTo>
                <a:lnTo>
                  <a:pt x="5674107" y="1727200"/>
                </a:lnTo>
                <a:lnTo>
                  <a:pt x="5646532" y="1689100"/>
                </a:lnTo>
                <a:lnTo>
                  <a:pt x="5617719" y="1651000"/>
                </a:lnTo>
                <a:lnTo>
                  <a:pt x="5587697" y="1612900"/>
                </a:lnTo>
                <a:lnTo>
                  <a:pt x="5556495" y="1574800"/>
                </a:lnTo>
                <a:lnTo>
                  <a:pt x="5524142" y="1549400"/>
                </a:lnTo>
                <a:lnTo>
                  <a:pt x="5490668" y="1511300"/>
                </a:lnTo>
                <a:lnTo>
                  <a:pt x="5456103" y="1473200"/>
                </a:lnTo>
                <a:lnTo>
                  <a:pt x="5420475" y="1447800"/>
                </a:lnTo>
                <a:lnTo>
                  <a:pt x="5383813" y="1409700"/>
                </a:lnTo>
                <a:lnTo>
                  <a:pt x="5346148" y="1384300"/>
                </a:lnTo>
                <a:lnTo>
                  <a:pt x="5307509" y="1358900"/>
                </a:lnTo>
                <a:lnTo>
                  <a:pt x="5267924" y="1333500"/>
                </a:lnTo>
                <a:lnTo>
                  <a:pt x="5227424" y="1308100"/>
                </a:lnTo>
                <a:lnTo>
                  <a:pt x="5186038" y="1282700"/>
                </a:lnTo>
                <a:lnTo>
                  <a:pt x="5143794" y="1257300"/>
                </a:lnTo>
                <a:lnTo>
                  <a:pt x="5100723" y="1231900"/>
                </a:lnTo>
                <a:lnTo>
                  <a:pt x="5056853" y="1219200"/>
                </a:lnTo>
                <a:lnTo>
                  <a:pt x="5012214" y="1193800"/>
                </a:lnTo>
                <a:lnTo>
                  <a:pt x="4966836" y="1181100"/>
                </a:lnTo>
                <a:lnTo>
                  <a:pt x="3996060" y="1181100"/>
                </a:lnTo>
                <a:lnTo>
                  <a:pt x="3982884" y="1130300"/>
                </a:lnTo>
                <a:lnTo>
                  <a:pt x="3968372" y="1092200"/>
                </a:lnTo>
                <a:lnTo>
                  <a:pt x="3952545" y="1041400"/>
                </a:lnTo>
                <a:lnTo>
                  <a:pt x="3935427" y="1003300"/>
                </a:lnTo>
                <a:lnTo>
                  <a:pt x="3917040" y="952500"/>
                </a:lnTo>
                <a:lnTo>
                  <a:pt x="3897406" y="914400"/>
                </a:lnTo>
                <a:lnTo>
                  <a:pt x="3876549" y="876300"/>
                </a:lnTo>
                <a:lnTo>
                  <a:pt x="3854490" y="825500"/>
                </a:lnTo>
                <a:lnTo>
                  <a:pt x="3831254" y="787400"/>
                </a:lnTo>
                <a:lnTo>
                  <a:pt x="3814992" y="762000"/>
                </a:lnTo>
                <a:lnTo>
                  <a:pt x="1088487" y="762000"/>
                </a:lnTo>
                <a:lnTo>
                  <a:pt x="1043858" y="736600"/>
                </a:lnTo>
                <a:lnTo>
                  <a:pt x="997477" y="711200"/>
                </a:lnTo>
                <a:lnTo>
                  <a:pt x="949468" y="698500"/>
                </a:lnTo>
                <a:lnTo>
                  <a:pt x="899954" y="673100"/>
                </a:lnTo>
                <a:lnTo>
                  <a:pt x="849060" y="660400"/>
                </a:lnTo>
                <a:close/>
              </a:path>
              <a:path w="13813790" h="3746500">
                <a:moveTo>
                  <a:pt x="10368850" y="2019300"/>
                </a:moveTo>
                <a:lnTo>
                  <a:pt x="10100105" y="2019300"/>
                </a:lnTo>
                <a:lnTo>
                  <a:pt x="10000242" y="2044700"/>
                </a:lnTo>
                <a:lnTo>
                  <a:pt x="9809959" y="2095500"/>
                </a:lnTo>
                <a:lnTo>
                  <a:pt x="9764623" y="2120900"/>
                </a:lnTo>
                <a:lnTo>
                  <a:pt x="9720273" y="2146300"/>
                </a:lnTo>
                <a:lnTo>
                  <a:pt x="9676953" y="2159000"/>
                </a:lnTo>
                <a:lnTo>
                  <a:pt x="9634711" y="2184400"/>
                </a:lnTo>
                <a:lnTo>
                  <a:pt x="9593592" y="2209800"/>
                </a:lnTo>
                <a:lnTo>
                  <a:pt x="9553642" y="2247900"/>
                </a:lnTo>
                <a:lnTo>
                  <a:pt x="9514907" y="2273300"/>
                </a:lnTo>
                <a:lnTo>
                  <a:pt x="9477432" y="2298700"/>
                </a:lnTo>
                <a:lnTo>
                  <a:pt x="9441263" y="2336800"/>
                </a:lnTo>
                <a:lnTo>
                  <a:pt x="9406447" y="2374900"/>
                </a:lnTo>
                <a:lnTo>
                  <a:pt x="9373029" y="2400300"/>
                </a:lnTo>
                <a:lnTo>
                  <a:pt x="9341054" y="2438400"/>
                </a:lnTo>
                <a:lnTo>
                  <a:pt x="13813465" y="2438400"/>
                </a:lnTo>
                <a:lnTo>
                  <a:pt x="13813465" y="2032000"/>
                </a:lnTo>
                <a:lnTo>
                  <a:pt x="10424784" y="2032000"/>
                </a:lnTo>
                <a:lnTo>
                  <a:pt x="10368850" y="2019300"/>
                </a:lnTo>
                <a:close/>
              </a:path>
              <a:path w="13813790" h="3746500">
                <a:moveTo>
                  <a:pt x="12064843" y="1130300"/>
                </a:moveTo>
                <a:lnTo>
                  <a:pt x="11656550" y="1130300"/>
                </a:lnTo>
                <a:lnTo>
                  <a:pt x="11608325" y="1143000"/>
                </a:lnTo>
                <a:lnTo>
                  <a:pt x="11560618" y="1143000"/>
                </a:lnTo>
                <a:lnTo>
                  <a:pt x="11330753" y="1206500"/>
                </a:lnTo>
                <a:lnTo>
                  <a:pt x="11286695" y="1231900"/>
                </a:lnTo>
                <a:lnTo>
                  <a:pt x="11243337" y="1244600"/>
                </a:lnTo>
                <a:lnTo>
                  <a:pt x="11200703" y="1270000"/>
                </a:lnTo>
                <a:lnTo>
                  <a:pt x="11158821" y="1295400"/>
                </a:lnTo>
                <a:lnTo>
                  <a:pt x="11117715" y="1308100"/>
                </a:lnTo>
                <a:lnTo>
                  <a:pt x="11077412" y="1333500"/>
                </a:lnTo>
                <a:lnTo>
                  <a:pt x="11037937" y="1358900"/>
                </a:lnTo>
                <a:lnTo>
                  <a:pt x="10999318" y="1384300"/>
                </a:lnTo>
                <a:lnTo>
                  <a:pt x="10961579" y="1409700"/>
                </a:lnTo>
                <a:lnTo>
                  <a:pt x="10924747" y="1447800"/>
                </a:lnTo>
                <a:lnTo>
                  <a:pt x="10888847" y="1473200"/>
                </a:lnTo>
                <a:lnTo>
                  <a:pt x="10853906" y="1498600"/>
                </a:lnTo>
                <a:lnTo>
                  <a:pt x="10819949" y="1536700"/>
                </a:lnTo>
                <a:lnTo>
                  <a:pt x="10787003" y="1574800"/>
                </a:lnTo>
                <a:lnTo>
                  <a:pt x="10755093" y="1600200"/>
                </a:lnTo>
                <a:lnTo>
                  <a:pt x="10724245" y="1638300"/>
                </a:lnTo>
                <a:lnTo>
                  <a:pt x="10694486" y="1676400"/>
                </a:lnTo>
                <a:lnTo>
                  <a:pt x="10665840" y="1714500"/>
                </a:lnTo>
                <a:lnTo>
                  <a:pt x="10638335" y="1752600"/>
                </a:lnTo>
                <a:lnTo>
                  <a:pt x="10611996" y="1790700"/>
                </a:lnTo>
                <a:lnTo>
                  <a:pt x="10586849" y="1828800"/>
                </a:lnTo>
                <a:lnTo>
                  <a:pt x="10562920" y="1866900"/>
                </a:lnTo>
                <a:lnTo>
                  <a:pt x="10540235" y="1905000"/>
                </a:lnTo>
                <a:lnTo>
                  <a:pt x="10518820" y="1955800"/>
                </a:lnTo>
                <a:lnTo>
                  <a:pt x="10498701" y="1993900"/>
                </a:lnTo>
                <a:lnTo>
                  <a:pt x="10479903" y="2032000"/>
                </a:lnTo>
                <a:lnTo>
                  <a:pt x="13813465" y="2032000"/>
                </a:lnTo>
                <a:lnTo>
                  <a:pt x="13813465" y="1333500"/>
                </a:lnTo>
                <a:lnTo>
                  <a:pt x="12634367" y="1333500"/>
                </a:lnTo>
                <a:lnTo>
                  <a:pt x="12591366" y="1308100"/>
                </a:lnTo>
                <a:lnTo>
                  <a:pt x="12547449" y="1295400"/>
                </a:lnTo>
                <a:lnTo>
                  <a:pt x="12502648" y="1270000"/>
                </a:lnTo>
                <a:lnTo>
                  <a:pt x="12456994" y="1244600"/>
                </a:lnTo>
                <a:lnTo>
                  <a:pt x="12410519" y="1231900"/>
                </a:lnTo>
                <a:lnTo>
                  <a:pt x="12363254" y="1206500"/>
                </a:lnTo>
                <a:lnTo>
                  <a:pt x="12064843" y="1130300"/>
                </a:lnTo>
                <a:close/>
              </a:path>
              <a:path w="13813790" h="3746500">
                <a:moveTo>
                  <a:pt x="8390073" y="1917700"/>
                </a:moveTo>
                <a:lnTo>
                  <a:pt x="8077932" y="1917700"/>
                </a:lnTo>
                <a:lnTo>
                  <a:pt x="7974208" y="1943100"/>
                </a:lnTo>
                <a:lnTo>
                  <a:pt x="7923302" y="1943100"/>
                </a:lnTo>
                <a:lnTo>
                  <a:pt x="7823577" y="1968500"/>
                </a:lnTo>
                <a:lnTo>
                  <a:pt x="7774827" y="1993900"/>
                </a:lnTo>
                <a:lnTo>
                  <a:pt x="8725821" y="1993900"/>
                </a:lnTo>
                <a:lnTo>
                  <a:pt x="8489061" y="1930400"/>
                </a:lnTo>
                <a:lnTo>
                  <a:pt x="8439842" y="1930400"/>
                </a:lnTo>
                <a:lnTo>
                  <a:pt x="8390073" y="1917700"/>
                </a:lnTo>
                <a:close/>
              </a:path>
              <a:path w="13813790" h="3746500">
                <a:moveTo>
                  <a:pt x="6513957" y="1739900"/>
                </a:moveTo>
                <a:lnTo>
                  <a:pt x="6204084" y="1739900"/>
                </a:lnTo>
                <a:lnTo>
                  <a:pt x="6102930" y="1765300"/>
                </a:lnTo>
                <a:lnTo>
                  <a:pt x="6054145" y="1790700"/>
                </a:lnTo>
                <a:lnTo>
                  <a:pt x="6006680" y="1803400"/>
                </a:lnTo>
                <a:lnTo>
                  <a:pt x="5960626" y="1828800"/>
                </a:lnTo>
                <a:lnTo>
                  <a:pt x="5916076" y="1854200"/>
                </a:lnTo>
                <a:lnTo>
                  <a:pt x="5873122" y="1879600"/>
                </a:lnTo>
                <a:lnTo>
                  <a:pt x="5831857" y="1905000"/>
                </a:lnTo>
                <a:lnTo>
                  <a:pt x="5792374" y="1943100"/>
                </a:lnTo>
                <a:lnTo>
                  <a:pt x="7779077" y="1943100"/>
                </a:lnTo>
                <a:lnTo>
                  <a:pt x="7779368" y="1917700"/>
                </a:lnTo>
                <a:lnTo>
                  <a:pt x="7777083" y="1879600"/>
                </a:lnTo>
                <a:lnTo>
                  <a:pt x="7772046" y="1841500"/>
                </a:lnTo>
                <a:lnTo>
                  <a:pt x="6788325" y="1841500"/>
                </a:lnTo>
                <a:lnTo>
                  <a:pt x="6745594" y="1816100"/>
                </a:lnTo>
                <a:lnTo>
                  <a:pt x="6701560" y="1790700"/>
                </a:lnTo>
                <a:lnTo>
                  <a:pt x="6562422" y="1752600"/>
                </a:lnTo>
                <a:lnTo>
                  <a:pt x="6513957" y="1739900"/>
                </a:lnTo>
                <a:close/>
              </a:path>
              <a:path w="13813790" h="3746500">
                <a:moveTo>
                  <a:pt x="7328275" y="1422400"/>
                </a:moveTo>
                <a:lnTo>
                  <a:pt x="7231485" y="1422400"/>
                </a:lnTo>
                <a:lnTo>
                  <a:pt x="7138246" y="1447800"/>
                </a:lnTo>
                <a:lnTo>
                  <a:pt x="7094168" y="1460500"/>
                </a:lnTo>
                <a:lnTo>
                  <a:pt x="7052075" y="1473200"/>
                </a:lnTo>
                <a:lnTo>
                  <a:pt x="7012185" y="1498600"/>
                </a:lnTo>
                <a:lnTo>
                  <a:pt x="6974716" y="1524000"/>
                </a:lnTo>
                <a:lnTo>
                  <a:pt x="6939888" y="1562100"/>
                </a:lnTo>
                <a:lnTo>
                  <a:pt x="6907917" y="1587500"/>
                </a:lnTo>
                <a:lnTo>
                  <a:pt x="6879022" y="1625600"/>
                </a:lnTo>
                <a:lnTo>
                  <a:pt x="6853421" y="1663700"/>
                </a:lnTo>
                <a:lnTo>
                  <a:pt x="6831333" y="1701800"/>
                </a:lnTo>
                <a:lnTo>
                  <a:pt x="6812975" y="1752600"/>
                </a:lnTo>
                <a:lnTo>
                  <a:pt x="6798567" y="1790700"/>
                </a:lnTo>
                <a:lnTo>
                  <a:pt x="6788325" y="1841500"/>
                </a:lnTo>
                <a:lnTo>
                  <a:pt x="7772046" y="1841500"/>
                </a:lnTo>
                <a:lnTo>
                  <a:pt x="7759428" y="1778000"/>
                </a:lnTo>
                <a:lnTo>
                  <a:pt x="7744477" y="1739900"/>
                </a:lnTo>
                <a:lnTo>
                  <a:pt x="7725722" y="1701800"/>
                </a:lnTo>
                <a:lnTo>
                  <a:pt x="7703374" y="1663700"/>
                </a:lnTo>
                <a:lnTo>
                  <a:pt x="7677641" y="1625600"/>
                </a:lnTo>
                <a:lnTo>
                  <a:pt x="7648733" y="1587500"/>
                </a:lnTo>
                <a:lnTo>
                  <a:pt x="7616858" y="1549400"/>
                </a:lnTo>
                <a:lnTo>
                  <a:pt x="7582227" y="1524000"/>
                </a:lnTo>
                <a:lnTo>
                  <a:pt x="7545049" y="1498600"/>
                </a:lnTo>
                <a:lnTo>
                  <a:pt x="7505533" y="1473200"/>
                </a:lnTo>
                <a:lnTo>
                  <a:pt x="7463888" y="1460500"/>
                </a:lnTo>
                <a:lnTo>
                  <a:pt x="7420324" y="1447800"/>
                </a:lnTo>
                <a:lnTo>
                  <a:pt x="7328275" y="1422400"/>
                </a:lnTo>
                <a:close/>
              </a:path>
              <a:path w="13813790" h="3746500">
                <a:moveTo>
                  <a:pt x="6414365" y="1727200"/>
                </a:moveTo>
                <a:lnTo>
                  <a:pt x="6309404" y="1727200"/>
                </a:lnTo>
                <a:lnTo>
                  <a:pt x="6256270" y="1739900"/>
                </a:lnTo>
                <a:lnTo>
                  <a:pt x="6464579" y="1739900"/>
                </a:lnTo>
                <a:lnTo>
                  <a:pt x="6414365" y="1727200"/>
                </a:lnTo>
                <a:close/>
              </a:path>
              <a:path w="13813790" h="3746500">
                <a:moveTo>
                  <a:pt x="13480498" y="1092200"/>
                </a:moveTo>
                <a:lnTo>
                  <a:pt x="13172251" y="1092200"/>
                </a:lnTo>
                <a:lnTo>
                  <a:pt x="13121771" y="1104900"/>
                </a:lnTo>
                <a:lnTo>
                  <a:pt x="12928769" y="1155700"/>
                </a:lnTo>
                <a:lnTo>
                  <a:pt x="12883040" y="1181100"/>
                </a:lnTo>
                <a:lnTo>
                  <a:pt x="12838438" y="1206500"/>
                </a:lnTo>
                <a:lnTo>
                  <a:pt x="12795020" y="1231900"/>
                </a:lnTo>
                <a:lnTo>
                  <a:pt x="12752846" y="1257300"/>
                </a:lnTo>
                <a:lnTo>
                  <a:pt x="12711973" y="1282700"/>
                </a:lnTo>
                <a:lnTo>
                  <a:pt x="12672461" y="1308100"/>
                </a:lnTo>
                <a:lnTo>
                  <a:pt x="12634367" y="1333500"/>
                </a:lnTo>
                <a:lnTo>
                  <a:pt x="13813465" y="1333500"/>
                </a:lnTo>
                <a:lnTo>
                  <a:pt x="13813465" y="1193800"/>
                </a:lnTo>
                <a:lnTo>
                  <a:pt x="13807760" y="1193800"/>
                </a:lnTo>
                <a:lnTo>
                  <a:pt x="13763928" y="1181100"/>
                </a:lnTo>
                <a:lnTo>
                  <a:pt x="13719032" y="1155700"/>
                </a:lnTo>
                <a:lnTo>
                  <a:pt x="13529896" y="1104900"/>
                </a:lnTo>
                <a:lnTo>
                  <a:pt x="13480498" y="1092200"/>
                </a:lnTo>
                <a:close/>
              </a:path>
              <a:path w="13813790" h="3746500">
                <a:moveTo>
                  <a:pt x="4729876" y="1117600"/>
                </a:moveTo>
                <a:lnTo>
                  <a:pt x="4230588" y="1117600"/>
                </a:lnTo>
                <a:lnTo>
                  <a:pt x="3996060" y="1181100"/>
                </a:lnTo>
                <a:lnTo>
                  <a:pt x="4966836" y="1181100"/>
                </a:lnTo>
                <a:lnTo>
                  <a:pt x="4729876" y="1117600"/>
                </a:lnTo>
                <a:close/>
              </a:path>
              <a:path w="13813790" h="3746500">
                <a:moveTo>
                  <a:pt x="11960484" y="1117600"/>
                </a:moveTo>
                <a:lnTo>
                  <a:pt x="11754446" y="1117600"/>
                </a:lnTo>
                <a:lnTo>
                  <a:pt x="11705265" y="1130300"/>
                </a:lnTo>
                <a:lnTo>
                  <a:pt x="12012933" y="1130300"/>
                </a:lnTo>
                <a:lnTo>
                  <a:pt x="11960484" y="1117600"/>
                </a:lnTo>
                <a:close/>
              </a:path>
              <a:path w="13813790" h="3746500">
                <a:moveTo>
                  <a:pt x="4630942" y="1104900"/>
                </a:moveTo>
                <a:lnTo>
                  <a:pt x="4328433" y="1104900"/>
                </a:lnTo>
                <a:lnTo>
                  <a:pt x="4279251" y="1117600"/>
                </a:lnTo>
                <a:lnTo>
                  <a:pt x="4680676" y="1117600"/>
                </a:lnTo>
                <a:lnTo>
                  <a:pt x="4630942" y="1104900"/>
                </a:lnTo>
                <a:close/>
              </a:path>
              <a:path w="13813790" h="3746500">
                <a:moveTo>
                  <a:pt x="4529988" y="1092200"/>
                </a:moveTo>
                <a:lnTo>
                  <a:pt x="4428249" y="1092200"/>
                </a:lnTo>
                <a:lnTo>
                  <a:pt x="4378109" y="1104900"/>
                </a:lnTo>
                <a:lnTo>
                  <a:pt x="4580702" y="1104900"/>
                </a:lnTo>
                <a:lnTo>
                  <a:pt x="4529988" y="1092200"/>
                </a:lnTo>
                <a:close/>
              </a:path>
              <a:path w="13813790" h="3746500">
                <a:moveTo>
                  <a:pt x="13379548" y="1079500"/>
                </a:moveTo>
                <a:lnTo>
                  <a:pt x="13275477" y="1079500"/>
                </a:lnTo>
                <a:lnTo>
                  <a:pt x="13223506" y="1092200"/>
                </a:lnTo>
                <a:lnTo>
                  <a:pt x="13430364" y="1092200"/>
                </a:lnTo>
                <a:lnTo>
                  <a:pt x="13379548" y="1079500"/>
                </a:lnTo>
                <a:close/>
              </a:path>
              <a:path w="13813790" h="3746500">
                <a:moveTo>
                  <a:pt x="2698602" y="12700"/>
                </a:moveTo>
                <a:lnTo>
                  <a:pt x="2202441" y="12700"/>
                </a:lnTo>
                <a:lnTo>
                  <a:pt x="2153963" y="25400"/>
                </a:lnTo>
                <a:lnTo>
                  <a:pt x="1874606" y="101600"/>
                </a:lnTo>
                <a:lnTo>
                  <a:pt x="1830182" y="127000"/>
                </a:lnTo>
                <a:lnTo>
                  <a:pt x="1786432" y="139700"/>
                </a:lnTo>
                <a:lnTo>
                  <a:pt x="1743376" y="165100"/>
                </a:lnTo>
                <a:lnTo>
                  <a:pt x="1701040" y="190500"/>
                </a:lnTo>
                <a:lnTo>
                  <a:pt x="1659446" y="203200"/>
                </a:lnTo>
                <a:lnTo>
                  <a:pt x="1618618" y="228600"/>
                </a:lnTo>
                <a:lnTo>
                  <a:pt x="1578578" y="254000"/>
                </a:lnTo>
                <a:lnTo>
                  <a:pt x="1539351" y="279400"/>
                </a:lnTo>
                <a:lnTo>
                  <a:pt x="1500959" y="304800"/>
                </a:lnTo>
                <a:lnTo>
                  <a:pt x="1463426" y="342900"/>
                </a:lnTo>
                <a:lnTo>
                  <a:pt x="1426775" y="368300"/>
                </a:lnTo>
                <a:lnTo>
                  <a:pt x="1391029" y="393700"/>
                </a:lnTo>
                <a:lnTo>
                  <a:pt x="1356212" y="431800"/>
                </a:lnTo>
                <a:lnTo>
                  <a:pt x="1322346" y="469900"/>
                </a:lnTo>
                <a:lnTo>
                  <a:pt x="1289456" y="495300"/>
                </a:lnTo>
                <a:lnTo>
                  <a:pt x="1257565" y="533400"/>
                </a:lnTo>
                <a:lnTo>
                  <a:pt x="1226695" y="571500"/>
                </a:lnTo>
                <a:lnTo>
                  <a:pt x="1196870" y="609600"/>
                </a:lnTo>
                <a:lnTo>
                  <a:pt x="1168114" y="647700"/>
                </a:lnTo>
                <a:lnTo>
                  <a:pt x="1140449" y="685800"/>
                </a:lnTo>
                <a:lnTo>
                  <a:pt x="1113899" y="723900"/>
                </a:lnTo>
                <a:lnTo>
                  <a:pt x="1088487" y="762000"/>
                </a:lnTo>
                <a:lnTo>
                  <a:pt x="3814992" y="762000"/>
                </a:lnTo>
                <a:lnTo>
                  <a:pt x="3781336" y="711200"/>
                </a:lnTo>
                <a:lnTo>
                  <a:pt x="3754700" y="673100"/>
                </a:lnTo>
                <a:lnTo>
                  <a:pt x="3726977" y="635000"/>
                </a:lnTo>
                <a:lnTo>
                  <a:pt x="3698188" y="596900"/>
                </a:lnTo>
                <a:lnTo>
                  <a:pt x="3668357" y="558800"/>
                </a:lnTo>
                <a:lnTo>
                  <a:pt x="3637506" y="520700"/>
                </a:lnTo>
                <a:lnTo>
                  <a:pt x="3605659" y="495300"/>
                </a:lnTo>
                <a:lnTo>
                  <a:pt x="3572836" y="457200"/>
                </a:lnTo>
                <a:lnTo>
                  <a:pt x="3539062" y="419100"/>
                </a:lnTo>
                <a:lnTo>
                  <a:pt x="3504359" y="393700"/>
                </a:lnTo>
                <a:lnTo>
                  <a:pt x="3468750" y="368300"/>
                </a:lnTo>
                <a:lnTo>
                  <a:pt x="3432256" y="330200"/>
                </a:lnTo>
                <a:lnTo>
                  <a:pt x="3394902" y="304800"/>
                </a:lnTo>
                <a:lnTo>
                  <a:pt x="3356709" y="279400"/>
                </a:lnTo>
                <a:lnTo>
                  <a:pt x="3317700" y="254000"/>
                </a:lnTo>
                <a:lnTo>
                  <a:pt x="3277898" y="228600"/>
                </a:lnTo>
                <a:lnTo>
                  <a:pt x="3237325" y="203200"/>
                </a:lnTo>
                <a:lnTo>
                  <a:pt x="3196005" y="177800"/>
                </a:lnTo>
                <a:lnTo>
                  <a:pt x="3153959" y="165100"/>
                </a:lnTo>
                <a:lnTo>
                  <a:pt x="3067783" y="114300"/>
                </a:lnTo>
                <a:lnTo>
                  <a:pt x="2841237" y="50800"/>
                </a:lnTo>
                <a:lnTo>
                  <a:pt x="2698602" y="12700"/>
                </a:lnTo>
                <a:close/>
              </a:path>
              <a:path w="13813790" h="3746500">
                <a:moveTo>
                  <a:pt x="743624" y="647700"/>
                </a:moveTo>
                <a:lnTo>
                  <a:pt x="640374" y="647700"/>
                </a:lnTo>
                <a:lnTo>
                  <a:pt x="592228" y="660400"/>
                </a:lnTo>
                <a:lnTo>
                  <a:pt x="796908" y="660400"/>
                </a:lnTo>
                <a:lnTo>
                  <a:pt x="743624" y="647700"/>
                </a:lnTo>
                <a:close/>
              </a:path>
              <a:path w="13813790" h="3746500">
                <a:moveTo>
                  <a:pt x="2601093" y="0"/>
                </a:moveTo>
                <a:lnTo>
                  <a:pt x="2300833" y="0"/>
                </a:lnTo>
                <a:lnTo>
                  <a:pt x="2251406" y="12700"/>
                </a:lnTo>
                <a:lnTo>
                  <a:pt x="2650074" y="12700"/>
                </a:lnTo>
                <a:lnTo>
                  <a:pt x="2601093" y="0"/>
                </a:lnTo>
                <a:close/>
              </a:path>
            </a:pathLst>
          </a:custGeom>
          <a:solidFill>
            <a:srgbClr val="E1F4F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324254" y="16359575"/>
            <a:ext cx="12879070" cy="2501900"/>
          </a:xfrm>
          <a:custGeom>
            <a:avLst/>
            <a:gdLst/>
            <a:ahLst/>
            <a:cxnLst/>
            <a:rect l="l" t="t" r="r" b="b"/>
            <a:pathLst>
              <a:path w="12879069" h="2501900">
                <a:moveTo>
                  <a:pt x="954198" y="12700"/>
                </a:moveTo>
                <a:lnTo>
                  <a:pt x="649723" y="12700"/>
                </a:lnTo>
                <a:lnTo>
                  <a:pt x="599731" y="25400"/>
                </a:lnTo>
                <a:lnTo>
                  <a:pt x="408513" y="76200"/>
                </a:lnTo>
                <a:lnTo>
                  <a:pt x="363183" y="101600"/>
                </a:lnTo>
                <a:lnTo>
                  <a:pt x="318958" y="127000"/>
                </a:lnTo>
                <a:lnTo>
                  <a:pt x="275894" y="139700"/>
                </a:lnTo>
                <a:lnTo>
                  <a:pt x="234049" y="165100"/>
                </a:lnTo>
                <a:lnTo>
                  <a:pt x="193480" y="190500"/>
                </a:lnTo>
                <a:lnTo>
                  <a:pt x="154245" y="228600"/>
                </a:lnTo>
                <a:lnTo>
                  <a:pt x="116401" y="254000"/>
                </a:lnTo>
                <a:lnTo>
                  <a:pt x="80005" y="292100"/>
                </a:lnTo>
                <a:lnTo>
                  <a:pt x="45114" y="317500"/>
                </a:lnTo>
                <a:lnTo>
                  <a:pt x="11787" y="355600"/>
                </a:lnTo>
                <a:lnTo>
                  <a:pt x="0" y="368300"/>
                </a:lnTo>
                <a:lnTo>
                  <a:pt x="0" y="2501900"/>
                </a:lnTo>
                <a:lnTo>
                  <a:pt x="12878472" y="2501900"/>
                </a:lnTo>
                <a:lnTo>
                  <a:pt x="12878472" y="1638300"/>
                </a:lnTo>
                <a:lnTo>
                  <a:pt x="5396961" y="1638300"/>
                </a:lnTo>
                <a:lnTo>
                  <a:pt x="5365481" y="1600200"/>
                </a:lnTo>
                <a:lnTo>
                  <a:pt x="5332160" y="1562100"/>
                </a:lnTo>
                <a:lnTo>
                  <a:pt x="5297073" y="1524000"/>
                </a:lnTo>
                <a:lnTo>
                  <a:pt x="5260293" y="1498600"/>
                </a:lnTo>
                <a:lnTo>
                  <a:pt x="5221894" y="1460500"/>
                </a:lnTo>
                <a:lnTo>
                  <a:pt x="5181948" y="1435100"/>
                </a:lnTo>
                <a:lnTo>
                  <a:pt x="5140529" y="1409700"/>
                </a:lnTo>
                <a:lnTo>
                  <a:pt x="5097710" y="1384300"/>
                </a:lnTo>
                <a:lnTo>
                  <a:pt x="5053564" y="1371600"/>
                </a:lnTo>
                <a:lnTo>
                  <a:pt x="5008166" y="1346200"/>
                </a:lnTo>
                <a:lnTo>
                  <a:pt x="4961587" y="1333500"/>
                </a:lnTo>
                <a:lnTo>
                  <a:pt x="4352817" y="1333500"/>
                </a:lnTo>
                <a:lnTo>
                  <a:pt x="4354124" y="1320800"/>
                </a:lnTo>
                <a:lnTo>
                  <a:pt x="4355069" y="1308100"/>
                </a:lnTo>
                <a:lnTo>
                  <a:pt x="4355644" y="1295400"/>
                </a:lnTo>
                <a:lnTo>
                  <a:pt x="3031182" y="1295400"/>
                </a:lnTo>
                <a:lnTo>
                  <a:pt x="3010215" y="1257300"/>
                </a:lnTo>
                <a:lnTo>
                  <a:pt x="2987250" y="1219200"/>
                </a:lnTo>
                <a:lnTo>
                  <a:pt x="2962351" y="1168400"/>
                </a:lnTo>
                <a:lnTo>
                  <a:pt x="2935582" y="1130300"/>
                </a:lnTo>
                <a:lnTo>
                  <a:pt x="2907004" y="1092200"/>
                </a:lnTo>
                <a:lnTo>
                  <a:pt x="2876681" y="1066800"/>
                </a:lnTo>
                <a:lnTo>
                  <a:pt x="2844677" y="1028700"/>
                </a:lnTo>
                <a:lnTo>
                  <a:pt x="2811055" y="990600"/>
                </a:lnTo>
                <a:lnTo>
                  <a:pt x="2775877" y="965200"/>
                </a:lnTo>
                <a:lnTo>
                  <a:pt x="2739208" y="939800"/>
                </a:lnTo>
                <a:lnTo>
                  <a:pt x="2701109" y="901700"/>
                </a:lnTo>
                <a:lnTo>
                  <a:pt x="2661645" y="876300"/>
                </a:lnTo>
                <a:lnTo>
                  <a:pt x="2620879" y="863600"/>
                </a:lnTo>
                <a:lnTo>
                  <a:pt x="2578873" y="838200"/>
                </a:lnTo>
                <a:lnTo>
                  <a:pt x="2535691" y="812800"/>
                </a:lnTo>
                <a:lnTo>
                  <a:pt x="2446052" y="787400"/>
                </a:lnTo>
                <a:lnTo>
                  <a:pt x="1833639" y="787400"/>
                </a:lnTo>
                <a:lnTo>
                  <a:pt x="1819961" y="749300"/>
                </a:lnTo>
                <a:lnTo>
                  <a:pt x="1804250" y="698500"/>
                </a:lnTo>
                <a:lnTo>
                  <a:pt x="1786557" y="660400"/>
                </a:lnTo>
                <a:lnTo>
                  <a:pt x="1766937" y="609600"/>
                </a:lnTo>
                <a:lnTo>
                  <a:pt x="1745440" y="571500"/>
                </a:lnTo>
                <a:lnTo>
                  <a:pt x="1722121" y="533400"/>
                </a:lnTo>
                <a:lnTo>
                  <a:pt x="1697031" y="482600"/>
                </a:lnTo>
                <a:lnTo>
                  <a:pt x="1670225" y="444500"/>
                </a:lnTo>
                <a:lnTo>
                  <a:pt x="1641754" y="406400"/>
                </a:lnTo>
                <a:lnTo>
                  <a:pt x="1611671" y="381000"/>
                </a:lnTo>
                <a:lnTo>
                  <a:pt x="1580029" y="342900"/>
                </a:lnTo>
                <a:lnTo>
                  <a:pt x="1546881" y="304800"/>
                </a:lnTo>
                <a:lnTo>
                  <a:pt x="1512279" y="279400"/>
                </a:lnTo>
                <a:lnTo>
                  <a:pt x="1476277" y="241300"/>
                </a:lnTo>
                <a:lnTo>
                  <a:pt x="1438926" y="215900"/>
                </a:lnTo>
                <a:lnTo>
                  <a:pt x="1400281" y="190500"/>
                </a:lnTo>
                <a:lnTo>
                  <a:pt x="1360393" y="165100"/>
                </a:lnTo>
                <a:lnTo>
                  <a:pt x="1319315" y="139700"/>
                </a:lnTo>
                <a:lnTo>
                  <a:pt x="1277101" y="114300"/>
                </a:lnTo>
                <a:lnTo>
                  <a:pt x="1233802" y="88900"/>
                </a:lnTo>
                <a:lnTo>
                  <a:pt x="1097929" y="50800"/>
                </a:lnTo>
                <a:lnTo>
                  <a:pt x="954198" y="12700"/>
                </a:lnTo>
                <a:close/>
              </a:path>
              <a:path w="12879069" h="2501900">
                <a:moveTo>
                  <a:pt x="7225313" y="762000"/>
                </a:moveTo>
                <a:lnTo>
                  <a:pt x="6920496" y="762000"/>
                </a:lnTo>
                <a:lnTo>
                  <a:pt x="6823189" y="787400"/>
                </a:lnTo>
                <a:lnTo>
                  <a:pt x="6684372" y="825500"/>
                </a:lnTo>
                <a:lnTo>
                  <a:pt x="6640257" y="850900"/>
                </a:lnTo>
                <a:lnTo>
                  <a:pt x="6597328" y="876300"/>
                </a:lnTo>
                <a:lnTo>
                  <a:pt x="6555646" y="901700"/>
                </a:lnTo>
                <a:lnTo>
                  <a:pt x="6515275" y="927100"/>
                </a:lnTo>
                <a:lnTo>
                  <a:pt x="6476280" y="952500"/>
                </a:lnTo>
                <a:lnTo>
                  <a:pt x="6438722" y="977900"/>
                </a:lnTo>
                <a:lnTo>
                  <a:pt x="6402666" y="1016000"/>
                </a:lnTo>
                <a:lnTo>
                  <a:pt x="6368176" y="1041400"/>
                </a:lnTo>
                <a:lnTo>
                  <a:pt x="6335313" y="1079500"/>
                </a:lnTo>
                <a:lnTo>
                  <a:pt x="6304142" y="1117600"/>
                </a:lnTo>
                <a:lnTo>
                  <a:pt x="6274726" y="1155700"/>
                </a:lnTo>
                <a:lnTo>
                  <a:pt x="6247128" y="1193800"/>
                </a:lnTo>
                <a:lnTo>
                  <a:pt x="6221413" y="1231900"/>
                </a:lnTo>
                <a:lnTo>
                  <a:pt x="6197642" y="1270000"/>
                </a:lnTo>
                <a:lnTo>
                  <a:pt x="6175880" y="1320800"/>
                </a:lnTo>
                <a:lnTo>
                  <a:pt x="6156190" y="1358900"/>
                </a:lnTo>
                <a:lnTo>
                  <a:pt x="5852887" y="1358900"/>
                </a:lnTo>
                <a:lnTo>
                  <a:pt x="5756068" y="1384300"/>
                </a:lnTo>
                <a:lnTo>
                  <a:pt x="5709568" y="1409700"/>
                </a:lnTo>
                <a:lnTo>
                  <a:pt x="5664476" y="1422400"/>
                </a:lnTo>
                <a:lnTo>
                  <a:pt x="5620897" y="1447800"/>
                </a:lnTo>
                <a:lnTo>
                  <a:pt x="5578934" y="1473200"/>
                </a:lnTo>
                <a:lnTo>
                  <a:pt x="5538690" y="1498600"/>
                </a:lnTo>
                <a:lnTo>
                  <a:pt x="5500267" y="1536700"/>
                </a:lnTo>
                <a:lnTo>
                  <a:pt x="5463770" y="1562100"/>
                </a:lnTo>
                <a:lnTo>
                  <a:pt x="5429300" y="1600200"/>
                </a:lnTo>
                <a:lnTo>
                  <a:pt x="5396961" y="1638300"/>
                </a:lnTo>
                <a:lnTo>
                  <a:pt x="12878472" y="1638300"/>
                </a:lnTo>
                <a:lnTo>
                  <a:pt x="12878472" y="1587500"/>
                </a:lnTo>
                <a:lnTo>
                  <a:pt x="12409500" y="1587500"/>
                </a:lnTo>
                <a:lnTo>
                  <a:pt x="12409804" y="1587410"/>
                </a:lnTo>
                <a:lnTo>
                  <a:pt x="12410034" y="1574800"/>
                </a:lnTo>
                <a:lnTo>
                  <a:pt x="12410181" y="1562100"/>
                </a:lnTo>
                <a:lnTo>
                  <a:pt x="12408837" y="1511300"/>
                </a:lnTo>
                <a:lnTo>
                  <a:pt x="12404703" y="1460500"/>
                </a:lnTo>
                <a:lnTo>
                  <a:pt x="12397906" y="1422400"/>
                </a:lnTo>
                <a:lnTo>
                  <a:pt x="12388525" y="1371600"/>
                </a:lnTo>
                <a:lnTo>
                  <a:pt x="12376637" y="1320800"/>
                </a:lnTo>
                <a:lnTo>
                  <a:pt x="12362317" y="1282700"/>
                </a:lnTo>
                <a:lnTo>
                  <a:pt x="12345644" y="1244600"/>
                </a:lnTo>
                <a:lnTo>
                  <a:pt x="12326695" y="1193800"/>
                </a:lnTo>
                <a:lnTo>
                  <a:pt x="12305547" y="1155700"/>
                </a:lnTo>
                <a:lnTo>
                  <a:pt x="12282277" y="1117600"/>
                </a:lnTo>
                <a:lnTo>
                  <a:pt x="12256962" y="1079500"/>
                </a:lnTo>
                <a:lnTo>
                  <a:pt x="12229680" y="1041400"/>
                </a:lnTo>
                <a:lnTo>
                  <a:pt x="12200506" y="1016000"/>
                </a:lnTo>
                <a:lnTo>
                  <a:pt x="12190177" y="1003300"/>
                </a:lnTo>
                <a:lnTo>
                  <a:pt x="8619923" y="1003300"/>
                </a:lnTo>
                <a:lnTo>
                  <a:pt x="8588525" y="965200"/>
                </a:lnTo>
                <a:lnTo>
                  <a:pt x="8554631" y="927100"/>
                </a:lnTo>
                <a:lnTo>
                  <a:pt x="8518373" y="901700"/>
                </a:lnTo>
                <a:lnTo>
                  <a:pt x="7592503" y="901700"/>
                </a:lnTo>
                <a:lnTo>
                  <a:pt x="7550602" y="876300"/>
                </a:lnTo>
                <a:lnTo>
                  <a:pt x="7507430" y="850900"/>
                </a:lnTo>
                <a:lnTo>
                  <a:pt x="7463050" y="825500"/>
                </a:lnTo>
                <a:lnTo>
                  <a:pt x="7323317" y="787400"/>
                </a:lnTo>
                <a:lnTo>
                  <a:pt x="7225313" y="762000"/>
                </a:lnTo>
                <a:close/>
              </a:path>
              <a:path w="12879069" h="2501900">
                <a:moveTo>
                  <a:pt x="12409804" y="1587410"/>
                </a:moveTo>
                <a:lnTo>
                  <a:pt x="12409500" y="1587500"/>
                </a:lnTo>
                <a:lnTo>
                  <a:pt x="12409803" y="1587500"/>
                </a:lnTo>
                <a:close/>
              </a:path>
              <a:path w="12879069" h="2501900">
                <a:moveTo>
                  <a:pt x="12697720" y="1524000"/>
                </a:moveTo>
                <a:lnTo>
                  <a:pt x="12596218" y="1524000"/>
                </a:lnTo>
                <a:lnTo>
                  <a:pt x="12546204" y="1536700"/>
                </a:lnTo>
                <a:lnTo>
                  <a:pt x="12498202" y="1549400"/>
                </a:lnTo>
                <a:lnTo>
                  <a:pt x="12452528" y="1574800"/>
                </a:lnTo>
                <a:lnTo>
                  <a:pt x="12409804" y="1587410"/>
                </a:lnTo>
                <a:lnTo>
                  <a:pt x="12878472" y="1587500"/>
                </a:lnTo>
                <a:lnTo>
                  <a:pt x="12836607" y="1562100"/>
                </a:lnTo>
                <a:lnTo>
                  <a:pt x="12792340" y="1549400"/>
                </a:lnTo>
                <a:lnTo>
                  <a:pt x="12745951" y="1536700"/>
                </a:lnTo>
                <a:lnTo>
                  <a:pt x="12697720" y="1524000"/>
                </a:lnTo>
                <a:close/>
              </a:path>
              <a:path w="12879069" h="2501900">
                <a:moveTo>
                  <a:pt x="6044372" y="1346200"/>
                </a:moveTo>
                <a:lnTo>
                  <a:pt x="5954106" y="1346200"/>
                </a:lnTo>
                <a:lnTo>
                  <a:pt x="5902998" y="1358900"/>
                </a:lnTo>
                <a:lnTo>
                  <a:pt x="6082166" y="1358900"/>
                </a:lnTo>
                <a:lnTo>
                  <a:pt x="6044372" y="1346200"/>
                </a:lnTo>
                <a:close/>
              </a:path>
              <a:path w="12879069" h="2501900">
                <a:moveTo>
                  <a:pt x="4764942" y="1282700"/>
                </a:moveTo>
                <a:lnTo>
                  <a:pt x="4554885" y="1282700"/>
                </a:lnTo>
                <a:lnTo>
                  <a:pt x="4352817" y="1333500"/>
                </a:lnTo>
                <a:lnTo>
                  <a:pt x="4961587" y="1333500"/>
                </a:lnTo>
                <a:lnTo>
                  <a:pt x="4764942" y="1282700"/>
                </a:lnTo>
                <a:close/>
              </a:path>
              <a:path w="12879069" h="2501900">
                <a:moveTo>
                  <a:pt x="3462642" y="1155700"/>
                </a:moveTo>
                <a:lnTo>
                  <a:pt x="3358077" y="1155700"/>
                </a:lnTo>
                <a:lnTo>
                  <a:pt x="3305652" y="1168400"/>
                </a:lnTo>
                <a:lnTo>
                  <a:pt x="3205694" y="1193800"/>
                </a:lnTo>
                <a:lnTo>
                  <a:pt x="3158578" y="1219200"/>
                </a:lnTo>
                <a:lnTo>
                  <a:pt x="3113648" y="1244600"/>
                </a:lnTo>
                <a:lnTo>
                  <a:pt x="3071113" y="1270000"/>
                </a:lnTo>
                <a:lnTo>
                  <a:pt x="3031182" y="1295400"/>
                </a:lnTo>
                <a:lnTo>
                  <a:pt x="4355644" y="1295400"/>
                </a:lnTo>
                <a:lnTo>
                  <a:pt x="4355837" y="1282700"/>
                </a:lnTo>
                <a:lnTo>
                  <a:pt x="4352229" y="1244600"/>
                </a:lnTo>
                <a:lnTo>
                  <a:pt x="4349608" y="1231900"/>
                </a:lnTo>
                <a:lnTo>
                  <a:pt x="3695146" y="1231900"/>
                </a:lnTo>
                <a:lnTo>
                  <a:pt x="3652084" y="1206500"/>
                </a:lnTo>
                <a:lnTo>
                  <a:pt x="3607129" y="1193800"/>
                </a:lnTo>
                <a:lnTo>
                  <a:pt x="3512233" y="1168400"/>
                </a:lnTo>
                <a:lnTo>
                  <a:pt x="3462642" y="1155700"/>
                </a:lnTo>
                <a:close/>
              </a:path>
              <a:path w="12879069" h="2501900">
                <a:moveTo>
                  <a:pt x="4119171" y="965200"/>
                </a:moveTo>
                <a:lnTo>
                  <a:pt x="3928428" y="965200"/>
                </a:lnTo>
                <a:lnTo>
                  <a:pt x="3884837" y="990600"/>
                </a:lnTo>
                <a:lnTo>
                  <a:pt x="3844386" y="1003300"/>
                </a:lnTo>
                <a:lnTo>
                  <a:pt x="3807568" y="1028700"/>
                </a:lnTo>
                <a:lnTo>
                  <a:pt x="3774873" y="1066800"/>
                </a:lnTo>
                <a:lnTo>
                  <a:pt x="3746793" y="1104900"/>
                </a:lnTo>
                <a:lnTo>
                  <a:pt x="3723817" y="1143000"/>
                </a:lnTo>
                <a:lnTo>
                  <a:pt x="3706438" y="1181100"/>
                </a:lnTo>
                <a:lnTo>
                  <a:pt x="3695146" y="1231900"/>
                </a:lnTo>
                <a:lnTo>
                  <a:pt x="4349608" y="1231900"/>
                </a:lnTo>
                <a:lnTo>
                  <a:pt x="4341746" y="1193800"/>
                </a:lnTo>
                <a:lnTo>
                  <a:pt x="4324906" y="1143000"/>
                </a:lnTo>
                <a:lnTo>
                  <a:pt x="4302221" y="1104900"/>
                </a:lnTo>
                <a:lnTo>
                  <a:pt x="4274208" y="1066800"/>
                </a:lnTo>
                <a:lnTo>
                  <a:pt x="4241381" y="1041400"/>
                </a:lnTo>
                <a:lnTo>
                  <a:pt x="4204256" y="1003300"/>
                </a:lnTo>
                <a:lnTo>
                  <a:pt x="4163348" y="990600"/>
                </a:lnTo>
                <a:lnTo>
                  <a:pt x="4119171" y="965200"/>
                </a:lnTo>
                <a:close/>
              </a:path>
              <a:path w="12879069" h="2501900">
                <a:moveTo>
                  <a:pt x="9968153" y="76200"/>
                </a:moveTo>
                <a:lnTo>
                  <a:pt x="9767970" y="76200"/>
                </a:lnTo>
                <a:lnTo>
                  <a:pt x="9676669" y="101600"/>
                </a:lnTo>
                <a:lnTo>
                  <a:pt x="9590580" y="127000"/>
                </a:lnTo>
                <a:lnTo>
                  <a:pt x="9549791" y="152400"/>
                </a:lnTo>
                <a:lnTo>
                  <a:pt x="9510666" y="177800"/>
                </a:lnTo>
                <a:lnTo>
                  <a:pt x="9473326" y="203200"/>
                </a:lnTo>
                <a:lnTo>
                  <a:pt x="9437891" y="228600"/>
                </a:lnTo>
                <a:lnTo>
                  <a:pt x="9404482" y="254000"/>
                </a:lnTo>
                <a:lnTo>
                  <a:pt x="9373219" y="292100"/>
                </a:lnTo>
                <a:lnTo>
                  <a:pt x="9344222" y="330200"/>
                </a:lnTo>
                <a:lnTo>
                  <a:pt x="9317612" y="368300"/>
                </a:lnTo>
                <a:lnTo>
                  <a:pt x="9293510" y="406400"/>
                </a:lnTo>
                <a:lnTo>
                  <a:pt x="9272035" y="444500"/>
                </a:lnTo>
                <a:lnTo>
                  <a:pt x="9253309" y="482600"/>
                </a:lnTo>
                <a:lnTo>
                  <a:pt x="9237451" y="520700"/>
                </a:lnTo>
                <a:lnTo>
                  <a:pt x="9224583" y="571500"/>
                </a:lnTo>
                <a:lnTo>
                  <a:pt x="9214824" y="622300"/>
                </a:lnTo>
                <a:lnTo>
                  <a:pt x="9208295" y="660400"/>
                </a:lnTo>
                <a:lnTo>
                  <a:pt x="9205116" y="711200"/>
                </a:lnTo>
                <a:lnTo>
                  <a:pt x="9147454" y="711200"/>
                </a:lnTo>
                <a:lnTo>
                  <a:pt x="9097870" y="723900"/>
                </a:lnTo>
                <a:lnTo>
                  <a:pt x="9049355" y="723900"/>
                </a:lnTo>
                <a:lnTo>
                  <a:pt x="8956001" y="749300"/>
                </a:lnTo>
                <a:lnTo>
                  <a:pt x="8911399" y="774700"/>
                </a:lnTo>
                <a:lnTo>
                  <a:pt x="8868337" y="787400"/>
                </a:lnTo>
                <a:lnTo>
                  <a:pt x="8826933" y="812800"/>
                </a:lnTo>
                <a:lnTo>
                  <a:pt x="8787304" y="838200"/>
                </a:lnTo>
                <a:lnTo>
                  <a:pt x="8749570" y="863600"/>
                </a:lnTo>
                <a:lnTo>
                  <a:pt x="8713846" y="901700"/>
                </a:lnTo>
                <a:lnTo>
                  <a:pt x="8680252" y="939800"/>
                </a:lnTo>
                <a:lnTo>
                  <a:pt x="8648905" y="965200"/>
                </a:lnTo>
                <a:lnTo>
                  <a:pt x="8619923" y="1003300"/>
                </a:lnTo>
                <a:lnTo>
                  <a:pt x="12190177" y="1003300"/>
                </a:lnTo>
                <a:lnTo>
                  <a:pt x="12169519" y="977900"/>
                </a:lnTo>
                <a:lnTo>
                  <a:pt x="12136796" y="952500"/>
                </a:lnTo>
                <a:lnTo>
                  <a:pt x="12102414" y="914400"/>
                </a:lnTo>
                <a:lnTo>
                  <a:pt x="12066450" y="889000"/>
                </a:lnTo>
                <a:lnTo>
                  <a:pt x="12028981" y="863600"/>
                </a:lnTo>
                <a:lnTo>
                  <a:pt x="11990084" y="838200"/>
                </a:lnTo>
                <a:lnTo>
                  <a:pt x="11185990" y="838200"/>
                </a:lnTo>
                <a:lnTo>
                  <a:pt x="11186786" y="837977"/>
                </a:lnTo>
                <a:lnTo>
                  <a:pt x="11187346" y="825500"/>
                </a:lnTo>
                <a:lnTo>
                  <a:pt x="11187692" y="812800"/>
                </a:lnTo>
                <a:lnTo>
                  <a:pt x="11187809" y="800100"/>
                </a:lnTo>
                <a:lnTo>
                  <a:pt x="11185616" y="749300"/>
                </a:lnTo>
                <a:lnTo>
                  <a:pt x="11179164" y="698500"/>
                </a:lnTo>
                <a:lnTo>
                  <a:pt x="11168641" y="660400"/>
                </a:lnTo>
                <a:lnTo>
                  <a:pt x="11154239" y="609600"/>
                </a:lnTo>
                <a:lnTo>
                  <a:pt x="11136145" y="571500"/>
                </a:lnTo>
                <a:lnTo>
                  <a:pt x="11114550" y="533400"/>
                </a:lnTo>
                <a:lnTo>
                  <a:pt x="11089644" y="495300"/>
                </a:lnTo>
                <a:lnTo>
                  <a:pt x="11061615" y="457200"/>
                </a:lnTo>
                <a:lnTo>
                  <a:pt x="11030653" y="419100"/>
                </a:lnTo>
                <a:lnTo>
                  <a:pt x="10996949" y="393700"/>
                </a:lnTo>
                <a:lnTo>
                  <a:pt x="10960690" y="355600"/>
                </a:lnTo>
                <a:lnTo>
                  <a:pt x="10922068" y="330200"/>
                </a:lnTo>
                <a:lnTo>
                  <a:pt x="10387434" y="330200"/>
                </a:lnTo>
                <a:lnTo>
                  <a:pt x="10355918" y="292100"/>
                </a:lnTo>
                <a:lnTo>
                  <a:pt x="10321665" y="254000"/>
                </a:lnTo>
                <a:lnTo>
                  <a:pt x="10284834" y="228600"/>
                </a:lnTo>
                <a:lnTo>
                  <a:pt x="10245582" y="190500"/>
                </a:lnTo>
                <a:lnTo>
                  <a:pt x="10204070" y="165100"/>
                </a:lnTo>
                <a:lnTo>
                  <a:pt x="10160455" y="139700"/>
                </a:lnTo>
                <a:lnTo>
                  <a:pt x="10114897" y="127000"/>
                </a:lnTo>
                <a:lnTo>
                  <a:pt x="10067555" y="101600"/>
                </a:lnTo>
                <a:lnTo>
                  <a:pt x="9968153" y="76200"/>
                </a:lnTo>
                <a:close/>
              </a:path>
              <a:path w="12879069" h="2501900">
                <a:moveTo>
                  <a:pt x="4023072" y="952500"/>
                </a:moveTo>
                <a:lnTo>
                  <a:pt x="3974670" y="965200"/>
                </a:lnTo>
                <a:lnTo>
                  <a:pt x="4072241" y="965200"/>
                </a:lnTo>
                <a:lnTo>
                  <a:pt x="4023072" y="952500"/>
                </a:lnTo>
                <a:close/>
              </a:path>
              <a:path w="12879069" h="2501900">
                <a:moveTo>
                  <a:pt x="8159144" y="736600"/>
                </a:moveTo>
                <a:lnTo>
                  <a:pt x="7951096" y="736600"/>
                </a:lnTo>
                <a:lnTo>
                  <a:pt x="7851840" y="762000"/>
                </a:lnTo>
                <a:lnTo>
                  <a:pt x="7758286" y="787400"/>
                </a:lnTo>
                <a:lnTo>
                  <a:pt x="7713977" y="812800"/>
                </a:lnTo>
                <a:lnTo>
                  <a:pt x="7671489" y="838200"/>
                </a:lnTo>
                <a:lnTo>
                  <a:pt x="7630954" y="863600"/>
                </a:lnTo>
                <a:lnTo>
                  <a:pt x="7592503" y="901700"/>
                </a:lnTo>
                <a:lnTo>
                  <a:pt x="8518373" y="901700"/>
                </a:lnTo>
                <a:lnTo>
                  <a:pt x="8479883" y="863600"/>
                </a:lnTo>
                <a:lnTo>
                  <a:pt x="8439295" y="838200"/>
                </a:lnTo>
                <a:lnTo>
                  <a:pt x="8396741" y="812800"/>
                </a:lnTo>
                <a:lnTo>
                  <a:pt x="8352355" y="787400"/>
                </a:lnTo>
                <a:lnTo>
                  <a:pt x="8258617" y="762000"/>
                </a:lnTo>
                <a:lnTo>
                  <a:pt x="8159144" y="736600"/>
                </a:lnTo>
                <a:close/>
              </a:path>
              <a:path w="12879069" h="2501900">
                <a:moveTo>
                  <a:pt x="11186786" y="837977"/>
                </a:moveTo>
                <a:lnTo>
                  <a:pt x="11185990" y="838200"/>
                </a:lnTo>
                <a:lnTo>
                  <a:pt x="11186776" y="838200"/>
                </a:lnTo>
                <a:lnTo>
                  <a:pt x="11186786" y="837977"/>
                </a:lnTo>
                <a:close/>
              </a:path>
              <a:path w="12879069" h="2501900">
                <a:moveTo>
                  <a:pt x="11731038" y="749300"/>
                </a:moveTo>
                <a:lnTo>
                  <a:pt x="11428244" y="749300"/>
                </a:lnTo>
                <a:lnTo>
                  <a:pt x="11327068" y="774700"/>
                </a:lnTo>
                <a:lnTo>
                  <a:pt x="11278507" y="800100"/>
                </a:lnTo>
                <a:lnTo>
                  <a:pt x="11231444" y="825500"/>
                </a:lnTo>
                <a:lnTo>
                  <a:pt x="11186786" y="837977"/>
                </a:lnTo>
                <a:lnTo>
                  <a:pt x="11186776" y="838200"/>
                </a:lnTo>
                <a:lnTo>
                  <a:pt x="11990084" y="838200"/>
                </a:lnTo>
                <a:lnTo>
                  <a:pt x="11949836" y="825500"/>
                </a:lnTo>
                <a:lnTo>
                  <a:pt x="11908315" y="800100"/>
                </a:lnTo>
                <a:lnTo>
                  <a:pt x="11821761" y="774700"/>
                </a:lnTo>
                <a:lnTo>
                  <a:pt x="11731038" y="749300"/>
                </a:lnTo>
                <a:close/>
              </a:path>
              <a:path w="12879069" h="2501900">
                <a:moveTo>
                  <a:pt x="2304353" y="749300"/>
                </a:moveTo>
                <a:lnTo>
                  <a:pt x="1989987" y="749300"/>
                </a:lnTo>
                <a:lnTo>
                  <a:pt x="1833639" y="787400"/>
                </a:lnTo>
                <a:lnTo>
                  <a:pt x="2446052" y="787400"/>
                </a:lnTo>
                <a:lnTo>
                  <a:pt x="2304353" y="749300"/>
                </a:lnTo>
                <a:close/>
              </a:path>
              <a:path w="12879069" h="2501900">
                <a:moveTo>
                  <a:pt x="7124035" y="749300"/>
                </a:moveTo>
                <a:lnTo>
                  <a:pt x="7021020" y="749300"/>
                </a:lnTo>
                <a:lnTo>
                  <a:pt x="6970387" y="762000"/>
                </a:lnTo>
                <a:lnTo>
                  <a:pt x="7175051" y="762000"/>
                </a:lnTo>
                <a:lnTo>
                  <a:pt x="7124035" y="749300"/>
                </a:lnTo>
                <a:close/>
              </a:path>
              <a:path w="12879069" h="2501900">
                <a:moveTo>
                  <a:pt x="2205796" y="736600"/>
                </a:moveTo>
                <a:lnTo>
                  <a:pt x="2099443" y="736600"/>
                </a:lnTo>
                <a:lnTo>
                  <a:pt x="2044250" y="749300"/>
                </a:lnTo>
                <a:lnTo>
                  <a:pt x="2255441" y="749300"/>
                </a:lnTo>
                <a:lnTo>
                  <a:pt x="2205796" y="736600"/>
                </a:lnTo>
                <a:close/>
              </a:path>
              <a:path w="12879069" h="2501900">
                <a:moveTo>
                  <a:pt x="11636764" y="736600"/>
                </a:moveTo>
                <a:lnTo>
                  <a:pt x="11534090" y="736600"/>
                </a:lnTo>
                <a:lnTo>
                  <a:pt x="11480639" y="749300"/>
                </a:lnTo>
                <a:lnTo>
                  <a:pt x="11684307" y="749300"/>
                </a:lnTo>
                <a:lnTo>
                  <a:pt x="11636764" y="736600"/>
                </a:lnTo>
                <a:close/>
              </a:path>
              <a:path w="12879069" h="2501900">
                <a:moveTo>
                  <a:pt x="8055000" y="723900"/>
                </a:moveTo>
                <a:lnTo>
                  <a:pt x="8002533" y="736600"/>
                </a:lnTo>
                <a:lnTo>
                  <a:pt x="8107589" y="736600"/>
                </a:lnTo>
                <a:lnTo>
                  <a:pt x="8055000" y="723900"/>
                </a:lnTo>
                <a:close/>
              </a:path>
              <a:path w="12879069" h="2501900">
                <a:moveTo>
                  <a:pt x="10747728" y="266700"/>
                </a:moveTo>
                <a:lnTo>
                  <a:pt x="10594507" y="266700"/>
                </a:lnTo>
                <a:lnTo>
                  <a:pt x="10486354" y="292100"/>
                </a:lnTo>
                <a:lnTo>
                  <a:pt x="10435590" y="304800"/>
                </a:lnTo>
                <a:lnTo>
                  <a:pt x="10387434" y="330200"/>
                </a:lnTo>
                <a:lnTo>
                  <a:pt x="10922068" y="330200"/>
                </a:lnTo>
                <a:lnTo>
                  <a:pt x="10881271" y="317500"/>
                </a:lnTo>
                <a:lnTo>
                  <a:pt x="10838489" y="292100"/>
                </a:lnTo>
                <a:lnTo>
                  <a:pt x="10747728" y="266700"/>
                </a:lnTo>
                <a:close/>
              </a:path>
              <a:path w="12879069" h="2501900">
                <a:moveTo>
                  <a:pt x="854716" y="0"/>
                </a:moveTo>
                <a:lnTo>
                  <a:pt x="751932" y="0"/>
                </a:lnTo>
                <a:lnTo>
                  <a:pt x="700476" y="12700"/>
                </a:lnTo>
                <a:lnTo>
                  <a:pt x="904788" y="12700"/>
                </a:lnTo>
                <a:lnTo>
                  <a:pt x="85471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324254" y="18625484"/>
            <a:ext cx="13813790" cy="1154430"/>
          </a:xfrm>
          <a:custGeom>
            <a:avLst/>
            <a:gdLst/>
            <a:ahLst/>
            <a:cxnLst/>
            <a:rect l="l" t="t" r="r" b="b"/>
            <a:pathLst>
              <a:path w="13813790" h="1154430">
                <a:moveTo>
                  <a:pt x="13813464" y="0"/>
                </a:moveTo>
                <a:lnTo>
                  <a:pt x="0" y="0"/>
                </a:lnTo>
                <a:lnTo>
                  <a:pt x="0" y="1154360"/>
                </a:lnTo>
                <a:lnTo>
                  <a:pt x="13813464" y="1154360"/>
                </a:lnTo>
                <a:lnTo>
                  <a:pt x="13813464" y="0"/>
                </a:lnTo>
                <a:close/>
              </a:path>
            </a:pathLst>
          </a:custGeom>
          <a:solidFill>
            <a:srgbClr val="59AB4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10795772" y="14586928"/>
            <a:ext cx="1960201" cy="162341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13340283" y="13072972"/>
            <a:ext cx="797560" cy="3188335"/>
          </a:xfrm>
          <a:custGeom>
            <a:avLst/>
            <a:gdLst/>
            <a:ahLst/>
            <a:cxnLst/>
            <a:rect l="l" t="t" r="r" b="b"/>
            <a:pathLst>
              <a:path w="797559" h="3188334">
                <a:moveTo>
                  <a:pt x="797435" y="0"/>
                </a:moveTo>
                <a:lnTo>
                  <a:pt x="0" y="0"/>
                </a:lnTo>
                <a:lnTo>
                  <a:pt x="0" y="3187728"/>
                </a:lnTo>
                <a:lnTo>
                  <a:pt x="797435" y="3187728"/>
                </a:lnTo>
                <a:lnTo>
                  <a:pt x="797435" y="0"/>
                </a:lnTo>
                <a:close/>
              </a:path>
            </a:pathLst>
          </a:custGeom>
          <a:solidFill>
            <a:srgbClr val="CFE1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k object 22"/>
          <p:cNvSpPr/>
          <p:nvPr/>
        </p:nvSpPr>
        <p:spPr>
          <a:xfrm>
            <a:off x="13420869" y="15427312"/>
            <a:ext cx="716915" cy="748030"/>
          </a:xfrm>
          <a:custGeom>
            <a:avLst/>
            <a:gdLst/>
            <a:ahLst/>
            <a:cxnLst/>
            <a:rect l="l" t="t" r="r" b="b"/>
            <a:pathLst>
              <a:path w="716915" h="748030">
                <a:moveTo>
                  <a:pt x="0" y="747441"/>
                </a:moveTo>
                <a:lnTo>
                  <a:pt x="716846" y="747441"/>
                </a:lnTo>
                <a:lnTo>
                  <a:pt x="716846" y="0"/>
                </a:lnTo>
                <a:lnTo>
                  <a:pt x="0" y="0"/>
                </a:lnTo>
                <a:lnTo>
                  <a:pt x="0" y="747441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k object 23"/>
          <p:cNvSpPr/>
          <p:nvPr/>
        </p:nvSpPr>
        <p:spPr>
          <a:xfrm>
            <a:off x="13420869" y="15200394"/>
            <a:ext cx="357505" cy="131445"/>
          </a:xfrm>
          <a:custGeom>
            <a:avLst/>
            <a:gdLst/>
            <a:ahLst/>
            <a:cxnLst/>
            <a:rect l="l" t="t" r="r" b="b"/>
            <a:pathLst>
              <a:path w="357505" h="131444">
                <a:moveTo>
                  <a:pt x="0" y="131310"/>
                </a:moveTo>
                <a:lnTo>
                  <a:pt x="356970" y="131310"/>
                </a:lnTo>
                <a:lnTo>
                  <a:pt x="356970" y="0"/>
                </a:lnTo>
                <a:lnTo>
                  <a:pt x="0" y="0"/>
                </a:lnTo>
                <a:lnTo>
                  <a:pt x="0" y="131310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k object 24"/>
          <p:cNvSpPr/>
          <p:nvPr/>
        </p:nvSpPr>
        <p:spPr>
          <a:xfrm>
            <a:off x="13420869" y="14973486"/>
            <a:ext cx="357505" cy="131445"/>
          </a:xfrm>
          <a:custGeom>
            <a:avLst/>
            <a:gdLst/>
            <a:ahLst/>
            <a:cxnLst/>
            <a:rect l="l" t="t" r="r" b="b"/>
            <a:pathLst>
              <a:path w="357505" h="131444">
                <a:moveTo>
                  <a:pt x="0" y="131310"/>
                </a:moveTo>
                <a:lnTo>
                  <a:pt x="356970" y="131310"/>
                </a:lnTo>
                <a:lnTo>
                  <a:pt x="356970" y="0"/>
                </a:lnTo>
                <a:lnTo>
                  <a:pt x="0" y="0"/>
                </a:lnTo>
                <a:lnTo>
                  <a:pt x="0" y="131310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k object 25"/>
          <p:cNvSpPr/>
          <p:nvPr/>
        </p:nvSpPr>
        <p:spPr>
          <a:xfrm>
            <a:off x="13420869" y="14746578"/>
            <a:ext cx="357505" cy="131445"/>
          </a:xfrm>
          <a:custGeom>
            <a:avLst/>
            <a:gdLst/>
            <a:ahLst/>
            <a:cxnLst/>
            <a:rect l="l" t="t" r="r" b="b"/>
            <a:pathLst>
              <a:path w="357505" h="131444">
                <a:moveTo>
                  <a:pt x="0" y="131310"/>
                </a:moveTo>
                <a:lnTo>
                  <a:pt x="356970" y="131310"/>
                </a:lnTo>
                <a:lnTo>
                  <a:pt x="356970" y="0"/>
                </a:lnTo>
                <a:lnTo>
                  <a:pt x="0" y="0"/>
                </a:lnTo>
                <a:lnTo>
                  <a:pt x="0" y="131310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bk object 26"/>
          <p:cNvSpPr/>
          <p:nvPr/>
        </p:nvSpPr>
        <p:spPr>
          <a:xfrm>
            <a:off x="13420869" y="14519661"/>
            <a:ext cx="357505" cy="131445"/>
          </a:xfrm>
          <a:custGeom>
            <a:avLst/>
            <a:gdLst/>
            <a:ahLst/>
            <a:cxnLst/>
            <a:rect l="l" t="t" r="r" b="b"/>
            <a:pathLst>
              <a:path w="357505" h="131444">
                <a:moveTo>
                  <a:pt x="0" y="131310"/>
                </a:moveTo>
                <a:lnTo>
                  <a:pt x="356970" y="131310"/>
                </a:lnTo>
                <a:lnTo>
                  <a:pt x="356970" y="0"/>
                </a:lnTo>
                <a:lnTo>
                  <a:pt x="0" y="0"/>
                </a:lnTo>
                <a:lnTo>
                  <a:pt x="0" y="131310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bk object 27"/>
          <p:cNvSpPr/>
          <p:nvPr/>
        </p:nvSpPr>
        <p:spPr>
          <a:xfrm>
            <a:off x="13420869" y="14292753"/>
            <a:ext cx="357505" cy="131445"/>
          </a:xfrm>
          <a:custGeom>
            <a:avLst/>
            <a:gdLst/>
            <a:ahLst/>
            <a:cxnLst/>
            <a:rect l="l" t="t" r="r" b="b"/>
            <a:pathLst>
              <a:path w="357505" h="131444">
                <a:moveTo>
                  <a:pt x="0" y="131310"/>
                </a:moveTo>
                <a:lnTo>
                  <a:pt x="356970" y="131310"/>
                </a:lnTo>
                <a:lnTo>
                  <a:pt x="356970" y="0"/>
                </a:lnTo>
                <a:lnTo>
                  <a:pt x="0" y="0"/>
                </a:lnTo>
                <a:lnTo>
                  <a:pt x="0" y="131310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bk object 28"/>
          <p:cNvSpPr/>
          <p:nvPr/>
        </p:nvSpPr>
        <p:spPr>
          <a:xfrm>
            <a:off x="13420869" y="14065846"/>
            <a:ext cx="357505" cy="131445"/>
          </a:xfrm>
          <a:custGeom>
            <a:avLst/>
            <a:gdLst/>
            <a:ahLst/>
            <a:cxnLst/>
            <a:rect l="l" t="t" r="r" b="b"/>
            <a:pathLst>
              <a:path w="357505" h="131444">
                <a:moveTo>
                  <a:pt x="0" y="131298"/>
                </a:moveTo>
                <a:lnTo>
                  <a:pt x="356970" y="131298"/>
                </a:lnTo>
                <a:lnTo>
                  <a:pt x="356970" y="0"/>
                </a:lnTo>
                <a:lnTo>
                  <a:pt x="0" y="0"/>
                </a:lnTo>
                <a:lnTo>
                  <a:pt x="0" y="131298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bk object 29"/>
          <p:cNvSpPr/>
          <p:nvPr/>
        </p:nvSpPr>
        <p:spPr>
          <a:xfrm>
            <a:off x="13420869" y="13838927"/>
            <a:ext cx="357505" cy="131445"/>
          </a:xfrm>
          <a:custGeom>
            <a:avLst/>
            <a:gdLst/>
            <a:ahLst/>
            <a:cxnLst/>
            <a:rect l="l" t="t" r="r" b="b"/>
            <a:pathLst>
              <a:path w="357505" h="131444">
                <a:moveTo>
                  <a:pt x="0" y="131310"/>
                </a:moveTo>
                <a:lnTo>
                  <a:pt x="356970" y="131310"/>
                </a:lnTo>
                <a:lnTo>
                  <a:pt x="356970" y="0"/>
                </a:lnTo>
                <a:lnTo>
                  <a:pt x="0" y="0"/>
                </a:lnTo>
                <a:lnTo>
                  <a:pt x="0" y="131310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bk object 30"/>
          <p:cNvSpPr/>
          <p:nvPr/>
        </p:nvSpPr>
        <p:spPr>
          <a:xfrm>
            <a:off x="13420869" y="13612020"/>
            <a:ext cx="357505" cy="131445"/>
          </a:xfrm>
          <a:custGeom>
            <a:avLst/>
            <a:gdLst/>
            <a:ahLst/>
            <a:cxnLst/>
            <a:rect l="l" t="t" r="r" b="b"/>
            <a:pathLst>
              <a:path w="357505" h="131444">
                <a:moveTo>
                  <a:pt x="0" y="131310"/>
                </a:moveTo>
                <a:lnTo>
                  <a:pt x="356970" y="131310"/>
                </a:lnTo>
                <a:lnTo>
                  <a:pt x="356970" y="0"/>
                </a:lnTo>
                <a:lnTo>
                  <a:pt x="0" y="0"/>
                </a:lnTo>
                <a:lnTo>
                  <a:pt x="0" y="131310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bk object 31"/>
          <p:cNvSpPr/>
          <p:nvPr/>
        </p:nvSpPr>
        <p:spPr>
          <a:xfrm>
            <a:off x="13420869" y="13385113"/>
            <a:ext cx="357505" cy="131445"/>
          </a:xfrm>
          <a:custGeom>
            <a:avLst/>
            <a:gdLst/>
            <a:ahLst/>
            <a:cxnLst/>
            <a:rect l="l" t="t" r="r" b="b"/>
            <a:pathLst>
              <a:path w="357505" h="131444">
                <a:moveTo>
                  <a:pt x="0" y="131310"/>
                </a:moveTo>
                <a:lnTo>
                  <a:pt x="356970" y="131310"/>
                </a:lnTo>
                <a:lnTo>
                  <a:pt x="356970" y="0"/>
                </a:lnTo>
                <a:lnTo>
                  <a:pt x="0" y="0"/>
                </a:lnTo>
                <a:lnTo>
                  <a:pt x="0" y="131310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bk object 32"/>
          <p:cNvSpPr/>
          <p:nvPr/>
        </p:nvSpPr>
        <p:spPr>
          <a:xfrm>
            <a:off x="13420869" y="13158503"/>
            <a:ext cx="357505" cy="131445"/>
          </a:xfrm>
          <a:custGeom>
            <a:avLst/>
            <a:gdLst/>
            <a:ahLst/>
            <a:cxnLst/>
            <a:rect l="l" t="t" r="r" b="b"/>
            <a:pathLst>
              <a:path w="357505" h="131444">
                <a:moveTo>
                  <a:pt x="0" y="131000"/>
                </a:moveTo>
                <a:lnTo>
                  <a:pt x="356970" y="131000"/>
                </a:lnTo>
                <a:lnTo>
                  <a:pt x="356970" y="0"/>
                </a:lnTo>
                <a:lnTo>
                  <a:pt x="0" y="0"/>
                </a:lnTo>
                <a:lnTo>
                  <a:pt x="0" y="131000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bk object 33"/>
          <p:cNvSpPr/>
          <p:nvPr/>
        </p:nvSpPr>
        <p:spPr>
          <a:xfrm>
            <a:off x="13830151" y="15200394"/>
            <a:ext cx="307975" cy="131445"/>
          </a:xfrm>
          <a:custGeom>
            <a:avLst/>
            <a:gdLst/>
            <a:ahLst/>
            <a:cxnLst/>
            <a:rect l="l" t="t" r="r" b="b"/>
            <a:pathLst>
              <a:path w="307975" h="131444">
                <a:moveTo>
                  <a:pt x="0" y="131310"/>
                </a:moveTo>
                <a:lnTo>
                  <a:pt x="307564" y="131310"/>
                </a:lnTo>
                <a:lnTo>
                  <a:pt x="307564" y="0"/>
                </a:lnTo>
                <a:lnTo>
                  <a:pt x="0" y="0"/>
                </a:lnTo>
                <a:lnTo>
                  <a:pt x="0" y="131310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bk object 34"/>
          <p:cNvSpPr/>
          <p:nvPr/>
        </p:nvSpPr>
        <p:spPr>
          <a:xfrm>
            <a:off x="13830151" y="14973486"/>
            <a:ext cx="307975" cy="131445"/>
          </a:xfrm>
          <a:custGeom>
            <a:avLst/>
            <a:gdLst/>
            <a:ahLst/>
            <a:cxnLst/>
            <a:rect l="l" t="t" r="r" b="b"/>
            <a:pathLst>
              <a:path w="307975" h="131444">
                <a:moveTo>
                  <a:pt x="0" y="131310"/>
                </a:moveTo>
                <a:lnTo>
                  <a:pt x="307564" y="131310"/>
                </a:lnTo>
                <a:lnTo>
                  <a:pt x="307564" y="0"/>
                </a:lnTo>
                <a:lnTo>
                  <a:pt x="0" y="0"/>
                </a:lnTo>
                <a:lnTo>
                  <a:pt x="0" y="131310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bk object 35"/>
          <p:cNvSpPr/>
          <p:nvPr/>
        </p:nvSpPr>
        <p:spPr>
          <a:xfrm>
            <a:off x="13830151" y="14746578"/>
            <a:ext cx="307975" cy="131445"/>
          </a:xfrm>
          <a:custGeom>
            <a:avLst/>
            <a:gdLst/>
            <a:ahLst/>
            <a:cxnLst/>
            <a:rect l="l" t="t" r="r" b="b"/>
            <a:pathLst>
              <a:path w="307975" h="131444">
                <a:moveTo>
                  <a:pt x="0" y="131310"/>
                </a:moveTo>
                <a:lnTo>
                  <a:pt x="307564" y="131310"/>
                </a:lnTo>
                <a:lnTo>
                  <a:pt x="307564" y="0"/>
                </a:lnTo>
                <a:lnTo>
                  <a:pt x="0" y="0"/>
                </a:lnTo>
                <a:lnTo>
                  <a:pt x="0" y="131310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bk object 36"/>
          <p:cNvSpPr/>
          <p:nvPr/>
        </p:nvSpPr>
        <p:spPr>
          <a:xfrm>
            <a:off x="13830151" y="14519661"/>
            <a:ext cx="307975" cy="131445"/>
          </a:xfrm>
          <a:custGeom>
            <a:avLst/>
            <a:gdLst/>
            <a:ahLst/>
            <a:cxnLst/>
            <a:rect l="l" t="t" r="r" b="b"/>
            <a:pathLst>
              <a:path w="307975" h="131444">
                <a:moveTo>
                  <a:pt x="0" y="131310"/>
                </a:moveTo>
                <a:lnTo>
                  <a:pt x="307564" y="131310"/>
                </a:lnTo>
                <a:lnTo>
                  <a:pt x="307564" y="0"/>
                </a:lnTo>
                <a:lnTo>
                  <a:pt x="0" y="0"/>
                </a:lnTo>
                <a:lnTo>
                  <a:pt x="0" y="131310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bk object 37"/>
          <p:cNvSpPr/>
          <p:nvPr/>
        </p:nvSpPr>
        <p:spPr>
          <a:xfrm>
            <a:off x="13830151" y="14292753"/>
            <a:ext cx="307975" cy="131445"/>
          </a:xfrm>
          <a:custGeom>
            <a:avLst/>
            <a:gdLst/>
            <a:ahLst/>
            <a:cxnLst/>
            <a:rect l="l" t="t" r="r" b="b"/>
            <a:pathLst>
              <a:path w="307975" h="131444">
                <a:moveTo>
                  <a:pt x="0" y="131310"/>
                </a:moveTo>
                <a:lnTo>
                  <a:pt x="307564" y="131310"/>
                </a:lnTo>
                <a:lnTo>
                  <a:pt x="307564" y="0"/>
                </a:lnTo>
                <a:lnTo>
                  <a:pt x="0" y="0"/>
                </a:lnTo>
                <a:lnTo>
                  <a:pt x="0" y="131310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bk object 38"/>
          <p:cNvSpPr/>
          <p:nvPr/>
        </p:nvSpPr>
        <p:spPr>
          <a:xfrm>
            <a:off x="13830151" y="14065846"/>
            <a:ext cx="307975" cy="131445"/>
          </a:xfrm>
          <a:custGeom>
            <a:avLst/>
            <a:gdLst/>
            <a:ahLst/>
            <a:cxnLst/>
            <a:rect l="l" t="t" r="r" b="b"/>
            <a:pathLst>
              <a:path w="307975" h="131444">
                <a:moveTo>
                  <a:pt x="0" y="131298"/>
                </a:moveTo>
                <a:lnTo>
                  <a:pt x="307564" y="131298"/>
                </a:lnTo>
                <a:lnTo>
                  <a:pt x="307564" y="0"/>
                </a:lnTo>
                <a:lnTo>
                  <a:pt x="0" y="0"/>
                </a:lnTo>
                <a:lnTo>
                  <a:pt x="0" y="131298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bk object 39"/>
          <p:cNvSpPr/>
          <p:nvPr/>
        </p:nvSpPr>
        <p:spPr>
          <a:xfrm>
            <a:off x="13830151" y="13838927"/>
            <a:ext cx="307975" cy="131445"/>
          </a:xfrm>
          <a:custGeom>
            <a:avLst/>
            <a:gdLst/>
            <a:ahLst/>
            <a:cxnLst/>
            <a:rect l="l" t="t" r="r" b="b"/>
            <a:pathLst>
              <a:path w="307975" h="131444">
                <a:moveTo>
                  <a:pt x="0" y="131310"/>
                </a:moveTo>
                <a:lnTo>
                  <a:pt x="307564" y="131310"/>
                </a:lnTo>
                <a:lnTo>
                  <a:pt x="307564" y="0"/>
                </a:lnTo>
                <a:lnTo>
                  <a:pt x="0" y="0"/>
                </a:lnTo>
                <a:lnTo>
                  <a:pt x="0" y="131310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bk object 40"/>
          <p:cNvSpPr/>
          <p:nvPr/>
        </p:nvSpPr>
        <p:spPr>
          <a:xfrm>
            <a:off x="13830151" y="13612020"/>
            <a:ext cx="307975" cy="131445"/>
          </a:xfrm>
          <a:custGeom>
            <a:avLst/>
            <a:gdLst/>
            <a:ahLst/>
            <a:cxnLst/>
            <a:rect l="l" t="t" r="r" b="b"/>
            <a:pathLst>
              <a:path w="307975" h="131444">
                <a:moveTo>
                  <a:pt x="0" y="131310"/>
                </a:moveTo>
                <a:lnTo>
                  <a:pt x="307564" y="131310"/>
                </a:lnTo>
                <a:lnTo>
                  <a:pt x="307564" y="0"/>
                </a:lnTo>
                <a:lnTo>
                  <a:pt x="0" y="0"/>
                </a:lnTo>
                <a:lnTo>
                  <a:pt x="0" y="131310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bk object 41"/>
          <p:cNvSpPr/>
          <p:nvPr/>
        </p:nvSpPr>
        <p:spPr>
          <a:xfrm>
            <a:off x="13830151" y="13385113"/>
            <a:ext cx="307975" cy="131445"/>
          </a:xfrm>
          <a:custGeom>
            <a:avLst/>
            <a:gdLst/>
            <a:ahLst/>
            <a:cxnLst/>
            <a:rect l="l" t="t" r="r" b="b"/>
            <a:pathLst>
              <a:path w="307975" h="131444">
                <a:moveTo>
                  <a:pt x="0" y="131310"/>
                </a:moveTo>
                <a:lnTo>
                  <a:pt x="307564" y="131310"/>
                </a:lnTo>
                <a:lnTo>
                  <a:pt x="307564" y="0"/>
                </a:lnTo>
                <a:lnTo>
                  <a:pt x="0" y="0"/>
                </a:lnTo>
                <a:lnTo>
                  <a:pt x="0" y="131310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bk object 42"/>
          <p:cNvSpPr/>
          <p:nvPr/>
        </p:nvSpPr>
        <p:spPr>
          <a:xfrm>
            <a:off x="13830151" y="13158503"/>
            <a:ext cx="307975" cy="131445"/>
          </a:xfrm>
          <a:custGeom>
            <a:avLst/>
            <a:gdLst/>
            <a:ahLst/>
            <a:cxnLst/>
            <a:rect l="l" t="t" r="r" b="b"/>
            <a:pathLst>
              <a:path w="307975" h="131444">
                <a:moveTo>
                  <a:pt x="0" y="131000"/>
                </a:moveTo>
                <a:lnTo>
                  <a:pt x="307564" y="131000"/>
                </a:lnTo>
                <a:lnTo>
                  <a:pt x="307564" y="0"/>
                </a:lnTo>
                <a:lnTo>
                  <a:pt x="0" y="0"/>
                </a:lnTo>
                <a:lnTo>
                  <a:pt x="0" y="131000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bk object 43"/>
          <p:cNvSpPr/>
          <p:nvPr/>
        </p:nvSpPr>
        <p:spPr>
          <a:xfrm>
            <a:off x="13420872" y="13158514"/>
            <a:ext cx="716915" cy="27305"/>
          </a:xfrm>
          <a:custGeom>
            <a:avLst/>
            <a:gdLst/>
            <a:ahLst/>
            <a:cxnLst/>
            <a:rect l="l" t="t" r="r" b="b"/>
            <a:pathLst>
              <a:path w="716915" h="27305">
                <a:moveTo>
                  <a:pt x="716846" y="0"/>
                </a:moveTo>
                <a:lnTo>
                  <a:pt x="0" y="0"/>
                </a:lnTo>
                <a:lnTo>
                  <a:pt x="0" y="26721"/>
                </a:lnTo>
                <a:lnTo>
                  <a:pt x="716846" y="26721"/>
                </a:lnTo>
                <a:lnTo>
                  <a:pt x="716846" y="0"/>
                </a:lnTo>
                <a:close/>
              </a:path>
            </a:pathLst>
          </a:custGeom>
          <a:solidFill>
            <a:srgbClr val="244B9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bk object 44"/>
          <p:cNvSpPr/>
          <p:nvPr/>
        </p:nvSpPr>
        <p:spPr>
          <a:xfrm>
            <a:off x="13288165" y="13289505"/>
            <a:ext cx="92075" cy="95885"/>
          </a:xfrm>
          <a:custGeom>
            <a:avLst/>
            <a:gdLst/>
            <a:ahLst/>
            <a:cxnLst/>
            <a:rect l="l" t="t" r="r" b="b"/>
            <a:pathLst>
              <a:path w="92075" h="95884">
                <a:moveTo>
                  <a:pt x="91913" y="0"/>
                </a:moveTo>
                <a:lnTo>
                  <a:pt x="0" y="0"/>
                </a:lnTo>
                <a:lnTo>
                  <a:pt x="0" y="95608"/>
                </a:lnTo>
                <a:lnTo>
                  <a:pt x="91913" y="95608"/>
                </a:lnTo>
                <a:lnTo>
                  <a:pt x="91913" y="0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bk object 45"/>
          <p:cNvSpPr/>
          <p:nvPr/>
        </p:nvSpPr>
        <p:spPr>
          <a:xfrm>
            <a:off x="13380068" y="13289505"/>
            <a:ext cx="758190" cy="95885"/>
          </a:xfrm>
          <a:custGeom>
            <a:avLst/>
            <a:gdLst/>
            <a:ahLst/>
            <a:cxnLst/>
            <a:rect l="l" t="t" r="r" b="b"/>
            <a:pathLst>
              <a:path w="758190" h="95884">
                <a:moveTo>
                  <a:pt x="757650" y="0"/>
                </a:moveTo>
                <a:lnTo>
                  <a:pt x="0" y="0"/>
                </a:lnTo>
                <a:lnTo>
                  <a:pt x="0" y="95608"/>
                </a:lnTo>
                <a:lnTo>
                  <a:pt x="757650" y="95608"/>
                </a:lnTo>
                <a:lnTo>
                  <a:pt x="757650" y="0"/>
                </a:lnTo>
                <a:close/>
              </a:path>
            </a:pathLst>
          </a:custGeom>
          <a:solidFill>
            <a:srgbClr val="B7D4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bk object 46"/>
          <p:cNvSpPr/>
          <p:nvPr/>
        </p:nvSpPr>
        <p:spPr>
          <a:xfrm>
            <a:off x="13288165" y="13516412"/>
            <a:ext cx="92075" cy="95885"/>
          </a:xfrm>
          <a:custGeom>
            <a:avLst/>
            <a:gdLst/>
            <a:ahLst/>
            <a:cxnLst/>
            <a:rect l="l" t="t" r="r" b="b"/>
            <a:pathLst>
              <a:path w="92075" h="95884">
                <a:moveTo>
                  <a:pt x="91913" y="0"/>
                </a:moveTo>
                <a:lnTo>
                  <a:pt x="0" y="0"/>
                </a:lnTo>
                <a:lnTo>
                  <a:pt x="0" y="95608"/>
                </a:lnTo>
                <a:lnTo>
                  <a:pt x="91913" y="95608"/>
                </a:lnTo>
                <a:lnTo>
                  <a:pt x="91913" y="0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bk object 47"/>
          <p:cNvSpPr/>
          <p:nvPr/>
        </p:nvSpPr>
        <p:spPr>
          <a:xfrm>
            <a:off x="13380068" y="13516423"/>
            <a:ext cx="758190" cy="95885"/>
          </a:xfrm>
          <a:custGeom>
            <a:avLst/>
            <a:gdLst/>
            <a:ahLst/>
            <a:cxnLst/>
            <a:rect l="l" t="t" r="r" b="b"/>
            <a:pathLst>
              <a:path w="758190" h="95884">
                <a:moveTo>
                  <a:pt x="757650" y="0"/>
                </a:moveTo>
                <a:lnTo>
                  <a:pt x="0" y="0"/>
                </a:lnTo>
                <a:lnTo>
                  <a:pt x="0" y="95597"/>
                </a:lnTo>
                <a:lnTo>
                  <a:pt x="757650" y="95597"/>
                </a:lnTo>
                <a:lnTo>
                  <a:pt x="757650" y="0"/>
                </a:lnTo>
                <a:close/>
              </a:path>
            </a:pathLst>
          </a:custGeom>
          <a:solidFill>
            <a:srgbClr val="B7D4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bk object 48"/>
          <p:cNvSpPr/>
          <p:nvPr/>
        </p:nvSpPr>
        <p:spPr>
          <a:xfrm>
            <a:off x="13288165" y="13743319"/>
            <a:ext cx="92075" cy="95885"/>
          </a:xfrm>
          <a:custGeom>
            <a:avLst/>
            <a:gdLst/>
            <a:ahLst/>
            <a:cxnLst/>
            <a:rect l="l" t="t" r="r" b="b"/>
            <a:pathLst>
              <a:path w="92075" h="95884">
                <a:moveTo>
                  <a:pt x="91913" y="0"/>
                </a:moveTo>
                <a:lnTo>
                  <a:pt x="0" y="0"/>
                </a:lnTo>
                <a:lnTo>
                  <a:pt x="0" y="95608"/>
                </a:lnTo>
                <a:lnTo>
                  <a:pt x="91913" y="95608"/>
                </a:lnTo>
                <a:lnTo>
                  <a:pt x="91913" y="0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bk object 49"/>
          <p:cNvSpPr/>
          <p:nvPr/>
        </p:nvSpPr>
        <p:spPr>
          <a:xfrm>
            <a:off x="13380068" y="13743330"/>
            <a:ext cx="758190" cy="95885"/>
          </a:xfrm>
          <a:custGeom>
            <a:avLst/>
            <a:gdLst/>
            <a:ahLst/>
            <a:cxnLst/>
            <a:rect l="l" t="t" r="r" b="b"/>
            <a:pathLst>
              <a:path w="758190" h="95884">
                <a:moveTo>
                  <a:pt x="757650" y="0"/>
                </a:moveTo>
                <a:lnTo>
                  <a:pt x="0" y="0"/>
                </a:lnTo>
                <a:lnTo>
                  <a:pt x="0" y="95597"/>
                </a:lnTo>
                <a:lnTo>
                  <a:pt x="757650" y="95597"/>
                </a:lnTo>
                <a:lnTo>
                  <a:pt x="757650" y="0"/>
                </a:lnTo>
                <a:close/>
              </a:path>
            </a:pathLst>
          </a:custGeom>
          <a:solidFill>
            <a:srgbClr val="B7D4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bk object 50"/>
          <p:cNvSpPr/>
          <p:nvPr/>
        </p:nvSpPr>
        <p:spPr>
          <a:xfrm>
            <a:off x="13288165" y="13970237"/>
            <a:ext cx="92075" cy="95885"/>
          </a:xfrm>
          <a:custGeom>
            <a:avLst/>
            <a:gdLst/>
            <a:ahLst/>
            <a:cxnLst/>
            <a:rect l="l" t="t" r="r" b="b"/>
            <a:pathLst>
              <a:path w="92075" h="95884">
                <a:moveTo>
                  <a:pt x="91913" y="0"/>
                </a:moveTo>
                <a:lnTo>
                  <a:pt x="0" y="0"/>
                </a:lnTo>
                <a:lnTo>
                  <a:pt x="0" y="95608"/>
                </a:lnTo>
                <a:lnTo>
                  <a:pt x="91913" y="95608"/>
                </a:lnTo>
                <a:lnTo>
                  <a:pt x="91913" y="0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bk object 51"/>
          <p:cNvSpPr/>
          <p:nvPr/>
        </p:nvSpPr>
        <p:spPr>
          <a:xfrm>
            <a:off x="13380068" y="13970237"/>
            <a:ext cx="758190" cy="95885"/>
          </a:xfrm>
          <a:custGeom>
            <a:avLst/>
            <a:gdLst/>
            <a:ahLst/>
            <a:cxnLst/>
            <a:rect l="l" t="t" r="r" b="b"/>
            <a:pathLst>
              <a:path w="758190" h="95884">
                <a:moveTo>
                  <a:pt x="757650" y="0"/>
                </a:moveTo>
                <a:lnTo>
                  <a:pt x="0" y="0"/>
                </a:lnTo>
                <a:lnTo>
                  <a:pt x="0" y="95608"/>
                </a:lnTo>
                <a:lnTo>
                  <a:pt x="757650" y="95608"/>
                </a:lnTo>
                <a:lnTo>
                  <a:pt x="757650" y="0"/>
                </a:lnTo>
                <a:close/>
              </a:path>
            </a:pathLst>
          </a:custGeom>
          <a:solidFill>
            <a:srgbClr val="B7D4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bk object 52"/>
          <p:cNvSpPr/>
          <p:nvPr/>
        </p:nvSpPr>
        <p:spPr>
          <a:xfrm>
            <a:off x="13288165" y="14197144"/>
            <a:ext cx="92075" cy="95885"/>
          </a:xfrm>
          <a:custGeom>
            <a:avLst/>
            <a:gdLst/>
            <a:ahLst/>
            <a:cxnLst/>
            <a:rect l="l" t="t" r="r" b="b"/>
            <a:pathLst>
              <a:path w="92075" h="95884">
                <a:moveTo>
                  <a:pt x="91913" y="0"/>
                </a:moveTo>
                <a:lnTo>
                  <a:pt x="0" y="0"/>
                </a:lnTo>
                <a:lnTo>
                  <a:pt x="0" y="95608"/>
                </a:lnTo>
                <a:lnTo>
                  <a:pt x="91913" y="95608"/>
                </a:lnTo>
                <a:lnTo>
                  <a:pt x="91913" y="0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bk object 53"/>
          <p:cNvSpPr/>
          <p:nvPr/>
        </p:nvSpPr>
        <p:spPr>
          <a:xfrm>
            <a:off x="13380068" y="14197144"/>
            <a:ext cx="758190" cy="95885"/>
          </a:xfrm>
          <a:custGeom>
            <a:avLst/>
            <a:gdLst/>
            <a:ahLst/>
            <a:cxnLst/>
            <a:rect l="l" t="t" r="r" b="b"/>
            <a:pathLst>
              <a:path w="758190" h="95884">
                <a:moveTo>
                  <a:pt x="757650" y="0"/>
                </a:moveTo>
                <a:lnTo>
                  <a:pt x="0" y="0"/>
                </a:lnTo>
                <a:lnTo>
                  <a:pt x="0" y="95608"/>
                </a:lnTo>
                <a:lnTo>
                  <a:pt x="757650" y="95608"/>
                </a:lnTo>
                <a:lnTo>
                  <a:pt x="757650" y="0"/>
                </a:lnTo>
                <a:close/>
              </a:path>
            </a:pathLst>
          </a:custGeom>
          <a:solidFill>
            <a:srgbClr val="B7D4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bk object 54"/>
          <p:cNvSpPr/>
          <p:nvPr/>
        </p:nvSpPr>
        <p:spPr>
          <a:xfrm>
            <a:off x="13288165" y="14424052"/>
            <a:ext cx="92075" cy="95885"/>
          </a:xfrm>
          <a:custGeom>
            <a:avLst/>
            <a:gdLst/>
            <a:ahLst/>
            <a:cxnLst/>
            <a:rect l="l" t="t" r="r" b="b"/>
            <a:pathLst>
              <a:path w="92075" h="95884">
                <a:moveTo>
                  <a:pt x="91913" y="0"/>
                </a:moveTo>
                <a:lnTo>
                  <a:pt x="0" y="0"/>
                </a:lnTo>
                <a:lnTo>
                  <a:pt x="0" y="95608"/>
                </a:lnTo>
                <a:lnTo>
                  <a:pt x="91913" y="95608"/>
                </a:lnTo>
                <a:lnTo>
                  <a:pt x="91913" y="0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bk object 55"/>
          <p:cNvSpPr/>
          <p:nvPr/>
        </p:nvSpPr>
        <p:spPr>
          <a:xfrm>
            <a:off x="13380068" y="14424063"/>
            <a:ext cx="758190" cy="95885"/>
          </a:xfrm>
          <a:custGeom>
            <a:avLst/>
            <a:gdLst/>
            <a:ahLst/>
            <a:cxnLst/>
            <a:rect l="l" t="t" r="r" b="b"/>
            <a:pathLst>
              <a:path w="758190" h="95884">
                <a:moveTo>
                  <a:pt x="757650" y="0"/>
                </a:moveTo>
                <a:lnTo>
                  <a:pt x="0" y="0"/>
                </a:lnTo>
                <a:lnTo>
                  <a:pt x="0" y="95597"/>
                </a:lnTo>
                <a:lnTo>
                  <a:pt x="757650" y="95597"/>
                </a:lnTo>
                <a:lnTo>
                  <a:pt x="757650" y="0"/>
                </a:lnTo>
                <a:close/>
              </a:path>
            </a:pathLst>
          </a:custGeom>
          <a:solidFill>
            <a:srgbClr val="B7D4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bk object 56"/>
          <p:cNvSpPr/>
          <p:nvPr/>
        </p:nvSpPr>
        <p:spPr>
          <a:xfrm>
            <a:off x="13288165" y="14650970"/>
            <a:ext cx="92075" cy="95885"/>
          </a:xfrm>
          <a:custGeom>
            <a:avLst/>
            <a:gdLst/>
            <a:ahLst/>
            <a:cxnLst/>
            <a:rect l="l" t="t" r="r" b="b"/>
            <a:pathLst>
              <a:path w="92075" h="95884">
                <a:moveTo>
                  <a:pt x="91913" y="0"/>
                </a:moveTo>
                <a:lnTo>
                  <a:pt x="0" y="0"/>
                </a:lnTo>
                <a:lnTo>
                  <a:pt x="0" y="95608"/>
                </a:lnTo>
                <a:lnTo>
                  <a:pt x="91913" y="95608"/>
                </a:lnTo>
                <a:lnTo>
                  <a:pt x="91913" y="0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bk object 57"/>
          <p:cNvSpPr/>
          <p:nvPr/>
        </p:nvSpPr>
        <p:spPr>
          <a:xfrm>
            <a:off x="13380068" y="14650970"/>
            <a:ext cx="758190" cy="95885"/>
          </a:xfrm>
          <a:custGeom>
            <a:avLst/>
            <a:gdLst/>
            <a:ahLst/>
            <a:cxnLst/>
            <a:rect l="l" t="t" r="r" b="b"/>
            <a:pathLst>
              <a:path w="758190" h="95884">
                <a:moveTo>
                  <a:pt x="757650" y="0"/>
                </a:moveTo>
                <a:lnTo>
                  <a:pt x="0" y="0"/>
                </a:lnTo>
                <a:lnTo>
                  <a:pt x="0" y="95608"/>
                </a:lnTo>
                <a:lnTo>
                  <a:pt x="757650" y="95608"/>
                </a:lnTo>
                <a:lnTo>
                  <a:pt x="757650" y="0"/>
                </a:lnTo>
                <a:close/>
              </a:path>
            </a:pathLst>
          </a:custGeom>
          <a:solidFill>
            <a:srgbClr val="B7D4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bk object 58"/>
          <p:cNvSpPr/>
          <p:nvPr/>
        </p:nvSpPr>
        <p:spPr>
          <a:xfrm>
            <a:off x="13288165" y="14877877"/>
            <a:ext cx="92075" cy="95885"/>
          </a:xfrm>
          <a:custGeom>
            <a:avLst/>
            <a:gdLst/>
            <a:ahLst/>
            <a:cxnLst/>
            <a:rect l="l" t="t" r="r" b="b"/>
            <a:pathLst>
              <a:path w="92075" h="95884">
                <a:moveTo>
                  <a:pt x="91913" y="0"/>
                </a:moveTo>
                <a:lnTo>
                  <a:pt x="0" y="0"/>
                </a:lnTo>
                <a:lnTo>
                  <a:pt x="0" y="95608"/>
                </a:lnTo>
                <a:lnTo>
                  <a:pt x="91913" y="95608"/>
                </a:lnTo>
                <a:lnTo>
                  <a:pt x="91913" y="0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bk object 59"/>
          <p:cNvSpPr/>
          <p:nvPr/>
        </p:nvSpPr>
        <p:spPr>
          <a:xfrm>
            <a:off x="13380068" y="14877890"/>
            <a:ext cx="758190" cy="95885"/>
          </a:xfrm>
          <a:custGeom>
            <a:avLst/>
            <a:gdLst/>
            <a:ahLst/>
            <a:cxnLst/>
            <a:rect l="l" t="t" r="r" b="b"/>
            <a:pathLst>
              <a:path w="758190" h="95884">
                <a:moveTo>
                  <a:pt x="757650" y="0"/>
                </a:moveTo>
                <a:lnTo>
                  <a:pt x="0" y="0"/>
                </a:lnTo>
                <a:lnTo>
                  <a:pt x="0" y="95597"/>
                </a:lnTo>
                <a:lnTo>
                  <a:pt x="757650" y="95597"/>
                </a:lnTo>
                <a:lnTo>
                  <a:pt x="757650" y="0"/>
                </a:lnTo>
                <a:close/>
              </a:path>
            </a:pathLst>
          </a:custGeom>
          <a:solidFill>
            <a:srgbClr val="B7D4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bk object 60"/>
          <p:cNvSpPr/>
          <p:nvPr/>
        </p:nvSpPr>
        <p:spPr>
          <a:xfrm>
            <a:off x="13288165" y="15104784"/>
            <a:ext cx="92075" cy="95885"/>
          </a:xfrm>
          <a:custGeom>
            <a:avLst/>
            <a:gdLst/>
            <a:ahLst/>
            <a:cxnLst/>
            <a:rect l="l" t="t" r="r" b="b"/>
            <a:pathLst>
              <a:path w="92075" h="95884">
                <a:moveTo>
                  <a:pt x="91913" y="0"/>
                </a:moveTo>
                <a:lnTo>
                  <a:pt x="0" y="0"/>
                </a:lnTo>
                <a:lnTo>
                  <a:pt x="0" y="95608"/>
                </a:lnTo>
                <a:lnTo>
                  <a:pt x="91913" y="95608"/>
                </a:lnTo>
                <a:lnTo>
                  <a:pt x="91913" y="0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bk object 61"/>
          <p:cNvSpPr/>
          <p:nvPr/>
        </p:nvSpPr>
        <p:spPr>
          <a:xfrm>
            <a:off x="13380068" y="15104797"/>
            <a:ext cx="758190" cy="95885"/>
          </a:xfrm>
          <a:custGeom>
            <a:avLst/>
            <a:gdLst/>
            <a:ahLst/>
            <a:cxnLst/>
            <a:rect l="l" t="t" r="r" b="b"/>
            <a:pathLst>
              <a:path w="758190" h="95884">
                <a:moveTo>
                  <a:pt x="757650" y="0"/>
                </a:moveTo>
                <a:lnTo>
                  <a:pt x="0" y="0"/>
                </a:lnTo>
                <a:lnTo>
                  <a:pt x="0" y="95597"/>
                </a:lnTo>
                <a:lnTo>
                  <a:pt x="757650" y="95597"/>
                </a:lnTo>
                <a:lnTo>
                  <a:pt x="757650" y="0"/>
                </a:lnTo>
                <a:close/>
              </a:path>
            </a:pathLst>
          </a:custGeom>
          <a:solidFill>
            <a:srgbClr val="B7D4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bk object 62"/>
          <p:cNvSpPr/>
          <p:nvPr/>
        </p:nvSpPr>
        <p:spPr>
          <a:xfrm>
            <a:off x="13288165" y="15331704"/>
            <a:ext cx="92075" cy="88265"/>
          </a:xfrm>
          <a:custGeom>
            <a:avLst/>
            <a:gdLst/>
            <a:ahLst/>
            <a:cxnLst/>
            <a:rect l="l" t="t" r="r" b="b"/>
            <a:pathLst>
              <a:path w="92075" h="88265">
                <a:moveTo>
                  <a:pt x="0" y="88161"/>
                </a:moveTo>
                <a:lnTo>
                  <a:pt x="91913" y="88161"/>
                </a:lnTo>
                <a:lnTo>
                  <a:pt x="91913" y="0"/>
                </a:lnTo>
                <a:lnTo>
                  <a:pt x="0" y="0"/>
                </a:lnTo>
                <a:lnTo>
                  <a:pt x="0" y="88161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bk object 63"/>
          <p:cNvSpPr/>
          <p:nvPr/>
        </p:nvSpPr>
        <p:spPr>
          <a:xfrm>
            <a:off x="13380068" y="15419864"/>
            <a:ext cx="758190" cy="7620"/>
          </a:xfrm>
          <a:custGeom>
            <a:avLst/>
            <a:gdLst/>
            <a:ahLst/>
            <a:cxnLst/>
            <a:rect l="l" t="t" r="r" b="b"/>
            <a:pathLst>
              <a:path w="758190" h="7619">
                <a:moveTo>
                  <a:pt x="0" y="7446"/>
                </a:moveTo>
                <a:lnTo>
                  <a:pt x="757650" y="7446"/>
                </a:lnTo>
                <a:lnTo>
                  <a:pt x="757650" y="0"/>
                </a:lnTo>
                <a:lnTo>
                  <a:pt x="0" y="0"/>
                </a:lnTo>
                <a:lnTo>
                  <a:pt x="0" y="7446"/>
                </a:lnTo>
                <a:close/>
              </a:path>
            </a:pathLst>
          </a:custGeom>
          <a:solidFill>
            <a:srgbClr val="B7D4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bk object 64"/>
          <p:cNvSpPr/>
          <p:nvPr/>
        </p:nvSpPr>
        <p:spPr>
          <a:xfrm>
            <a:off x="13380068" y="15331704"/>
            <a:ext cx="758190" cy="88265"/>
          </a:xfrm>
          <a:custGeom>
            <a:avLst/>
            <a:gdLst/>
            <a:ahLst/>
            <a:cxnLst/>
            <a:rect l="l" t="t" r="r" b="b"/>
            <a:pathLst>
              <a:path w="758190" h="88265">
                <a:moveTo>
                  <a:pt x="0" y="88161"/>
                </a:moveTo>
                <a:lnTo>
                  <a:pt x="757650" y="88161"/>
                </a:lnTo>
                <a:lnTo>
                  <a:pt x="757650" y="0"/>
                </a:lnTo>
                <a:lnTo>
                  <a:pt x="0" y="0"/>
                </a:lnTo>
                <a:lnTo>
                  <a:pt x="0" y="88161"/>
                </a:lnTo>
                <a:close/>
              </a:path>
            </a:pathLst>
          </a:custGeom>
          <a:solidFill>
            <a:srgbClr val="B7D4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bk object 65"/>
          <p:cNvSpPr/>
          <p:nvPr/>
        </p:nvSpPr>
        <p:spPr>
          <a:xfrm>
            <a:off x="13308240" y="15495412"/>
            <a:ext cx="122555" cy="765810"/>
          </a:xfrm>
          <a:custGeom>
            <a:avLst/>
            <a:gdLst/>
            <a:ahLst/>
            <a:cxnLst/>
            <a:rect l="l" t="t" r="r" b="b"/>
            <a:pathLst>
              <a:path w="122555" h="765809">
                <a:moveTo>
                  <a:pt x="122124" y="0"/>
                </a:moveTo>
                <a:lnTo>
                  <a:pt x="32041" y="0"/>
                </a:lnTo>
                <a:lnTo>
                  <a:pt x="0" y="259966"/>
                </a:lnTo>
                <a:lnTo>
                  <a:pt x="32041" y="765291"/>
                </a:lnTo>
                <a:lnTo>
                  <a:pt x="122124" y="765291"/>
                </a:lnTo>
                <a:lnTo>
                  <a:pt x="122124" y="0"/>
                </a:lnTo>
                <a:close/>
              </a:path>
            </a:pathLst>
          </a:custGeom>
          <a:solidFill>
            <a:srgbClr val="244B9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bk object 66"/>
          <p:cNvSpPr/>
          <p:nvPr/>
        </p:nvSpPr>
        <p:spPr>
          <a:xfrm>
            <a:off x="13430355" y="15515474"/>
            <a:ext cx="52705" cy="745490"/>
          </a:xfrm>
          <a:custGeom>
            <a:avLst/>
            <a:gdLst/>
            <a:ahLst/>
            <a:cxnLst/>
            <a:rect l="l" t="t" r="r" b="b"/>
            <a:pathLst>
              <a:path w="52705" h="745490">
                <a:moveTo>
                  <a:pt x="0" y="745227"/>
                </a:moveTo>
                <a:lnTo>
                  <a:pt x="52425" y="745227"/>
                </a:lnTo>
                <a:lnTo>
                  <a:pt x="52425" y="0"/>
                </a:lnTo>
                <a:lnTo>
                  <a:pt x="0" y="0"/>
                </a:lnTo>
                <a:lnTo>
                  <a:pt x="0" y="745227"/>
                </a:lnTo>
                <a:close/>
              </a:path>
            </a:pathLst>
          </a:custGeom>
          <a:solidFill>
            <a:srgbClr val="006AB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bk object 67"/>
          <p:cNvSpPr/>
          <p:nvPr/>
        </p:nvSpPr>
        <p:spPr>
          <a:xfrm>
            <a:off x="13162827" y="15419864"/>
            <a:ext cx="267970" cy="95885"/>
          </a:xfrm>
          <a:custGeom>
            <a:avLst/>
            <a:gdLst/>
            <a:ahLst/>
            <a:cxnLst/>
            <a:rect l="l" t="t" r="r" b="b"/>
            <a:pathLst>
              <a:path w="267969" h="95884">
                <a:moveTo>
                  <a:pt x="267527" y="0"/>
                </a:moveTo>
                <a:lnTo>
                  <a:pt x="0" y="0"/>
                </a:lnTo>
                <a:lnTo>
                  <a:pt x="0" y="95608"/>
                </a:lnTo>
                <a:lnTo>
                  <a:pt x="267527" y="95608"/>
                </a:lnTo>
                <a:lnTo>
                  <a:pt x="267527" y="0"/>
                </a:lnTo>
                <a:close/>
              </a:path>
            </a:pathLst>
          </a:custGeom>
          <a:solidFill>
            <a:srgbClr val="244B9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bk object 68"/>
          <p:cNvSpPr/>
          <p:nvPr/>
        </p:nvSpPr>
        <p:spPr>
          <a:xfrm>
            <a:off x="13430366" y="15419864"/>
            <a:ext cx="707390" cy="95885"/>
          </a:xfrm>
          <a:custGeom>
            <a:avLst/>
            <a:gdLst/>
            <a:ahLst/>
            <a:cxnLst/>
            <a:rect l="l" t="t" r="r" b="b"/>
            <a:pathLst>
              <a:path w="707390" h="95884">
                <a:moveTo>
                  <a:pt x="707352" y="0"/>
                </a:moveTo>
                <a:lnTo>
                  <a:pt x="0" y="0"/>
                </a:lnTo>
                <a:lnTo>
                  <a:pt x="0" y="95608"/>
                </a:lnTo>
                <a:lnTo>
                  <a:pt x="707352" y="95608"/>
                </a:lnTo>
                <a:lnTo>
                  <a:pt x="707352" y="0"/>
                </a:lnTo>
                <a:close/>
              </a:path>
            </a:pathLst>
          </a:custGeom>
          <a:solidFill>
            <a:srgbClr val="B7D4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bk object 69"/>
          <p:cNvSpPr/>
          <p:nvPr/>
        </p:nvSpPr>
        <p:spPr>
          <a:xfrm>
            <a:off x="13430366" y="16165104"/>
            <a:ext cx="707390" cy="95885"/>
          </a:xfrm>
          <a:custGeom>
            <a:avLst/>
            <a:gdLst/>
            <a:ahLst/>
            <a:cxnLst/>
            <a:rect l="l" t="t" r="r" b="b"/>
            <a:pathLst>
              <a:path w="707390" h="95884">
                <a:moveTo>
                  <a:pt x="707352" y="0"/>
                </a:moveTo>
                <a:lnTo>
                  <a:pt x="0" y="0"/>
                </a:lnTo>
                <a:lnTo>
                  <a:pt x="0" y="95597"/>
                </a:lnTo>
                <a:lnTo>
                  <a:pt x="707352" y="95597"/>
                </a:lnTo>
                <a:lnTo>
                  <a:pt x="707352" y="0"/>
                </a:lnTo>
                <a:close/>
              </a:path>
            </a:pathLst>
          </a:custGeom>
          <a:solidFill>
            <a:srgbClr val="006AB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bk object 70"/>
          <p:cNvSpPr/>
          <p:nvPr/>
        </p:nvSpPr>
        <p:spPr>
          <a:xfrm>
            <a:off x="13430366" y="16210506"/>
            <a:ext cx="707390" cy="50800"/>
          </a:xfrm>
          <a:custGeom>
            <a:avLst/>
            <a:gdLst/>
            <a:ahLst/>
            <a:cxnLst/>
            <a:rect l="l" t="t" r="r" b="b"/>
            <a:pathLst>
              <a:path w="707390" h="50800">
                <a:moveTo>
                  <a:pt x="707352" y="0"/>
                </a:moveTo>
                <a:lnTo>
                  <a:pt x="0" y="0"/>
                </a:lnTo>
                <a:lnTo>
                  <a:pt x="0" y="50195"/>
                </a:lnTo>
                <a:lnTo>
                  <a:pt x="707352" y="50195"/>
                </a:lnTo>
                <a:lnTo>
                  <a:pt x="707352" y="0"/>
                </a:lnTo>
                <a:close/>
              </a:path>
            </a:pathLst>
          </a:custGeom>
          <a:solidFill>
            <a:srgbClr val="006AB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bk object 71"/>
          <p:cNvSpPr/>
          <p:nvPr/>
        </p:nvSpPr>
        <p:spPr>
          <a:xfrm>
            <a:off x="12689245" y="13403016"/>
            <a:ext cx="651037" cy="2857685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bk object 72"/>
          <p:cNvSpPr/>
          <p:nvPr/>
        </p:nvSpPr>
        <p:spPr>
          <a:xfrm>
            <a:off x="10937622" y="12908647"/>
            <a:ext cx="1567180" cy="415925"/>
          </a:xfrm>
          <a:custGeom>
            <a:avLst/>
            <a:gdLst/>
            <a:ahLst/>
            <a:cxnLst/>
            <a:rect l="l" t="t" r="r" b="b"/>
            <a:pathLst>
              <a:path w="1567179" h="415925">
                <a:moveTo>
                  <a:pt x="1566947" y="0"/>
                </a:moveTo>
                <a:lnTo>
                  <a:pt x="0" y="0"/>
                </a:lnTo>
                <a:lnTo>
                  <a:pt x="556721" y="415470"/>
                </a:lnTo>
                <a:lnTo>
                  <a:pt x="1566947" y="0"/>
                </a:lnTo>
                <a:close/>
              </a:path>
            </a:pathLst>
          </a:custGeom>
          <a:solidFill>
            <a:srgbClr val="CFE1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bk object 73"/>
          <p:cNvSpPr/>
          <p:nvPr/>
        </p:nvSpPr>
        <p:spPr>
          <a:xfrm>
            <a:off x="10937622" y="12908647"/>
            <a:ext cx="673735" cy="335280"/>
          </a:xfrm>
          <a:custGeom>
            <a:avLst/>
            <a:gdLst/>
            <a:ahLst/>
            <a:cxnLst/>
            <a:rect l="l" t="t" r="r" b="b"/>
            <a:pathLst>
              <a:path w="673734" h="335280">
                <a:moveTo>
                  <a:pt x="673732" y="0"/>
                </a:moveTo>
                <a:lnTo>
                  <a:pt x="0" y="0"/>
                </a:lnTo>
                <a:lnTo>
                  <a:pt x="556721" y="334767"/>
                </a:lnTo>
                <a:lnTo>
                  <a:pt x="673732" y="0"/>
                </a:lnTo>
                <a:close/>
              </a:path>
            </a:pathLst>
          </a:custGeom>
          <a:solidFill>
            <a:srgbClr val="B7D4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bk object 74"/>
          <p:cNvSpPr/>
          <p:nvPr/>
        </p:nvSpPr>
        <p:spPr>
          <a:xfrm>
            <a:off x="11279071" y="13248197"/>
            <a:ext cx="1225488" cy="4173944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bk object 75"/>
          <p:cNvSpPr/>
          <p:nvPr/>
        </p:nvSpPr>
        <p:spPr>
          <a:xfrm>
            <a:off x="10844910" y="12908642"/>
            <a:ext cx="649605" cy="4513580"/>
          </a:xfrm>
          <a:custGeom>
            <a:avLst/>
            <a:gdLst/>
            <a:ahLst/>
            <a:cxnLst/>
            <a:rect l="l" t="t" r="r" b="b"/>
            <a:pathLst>
              <a:path w="649604" h="4513580">
                <a:moveTo>
                  <a:pt x="92714" y="0"/>
                </a:moveTo>
                <a:lnTo>
                  <a:pt x="0" y="1578558"/>
                </a:lnTo>
                <a:lnTo>
                  <a:pt x="99028" y="4513493"/>
                </a:lnTo>
                <a:lnTo>
                  <a:pt x="649435" y="4513493"/>
                </a:lnTo>
                <a:lnTo>
                  <a:pt x="649435" y="334767"/>
                </a:lnTo>
                <a:lnTo>
                  <a:pt x="92714" y="0"/>
                </a:lnTo>
                <a:close/>
              </a:path>
            </a:pathLst>
          </a:custGeom>
          <a:solidFill>
            <a:srgbClr val="78BFE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bk object 76"/>
          <p:cNvSpPr/>
          <p:nvPr/>
        </p:nvSpPr>
        <p:spPr>
          <a:xfrm>
            <a:off x="10662893" y="12908642"/>
            <a:ext cx="281305" cy="4513580"/>
          </a:xfrm>
          <a:custGeom>
            <a:avLst/>
            <a:gdLst/>
            <a:ahLst/>
            <a:cxnLst/>
            <a:rect l="l" t="t" r="r" b="b"/>
            <a:pathLst>
              <a:path w="281304" h="4513580">
                <a:moveTo>
                  <a:pt x="281048" y="0"/>
                </a:moveTo>
                <a:lnTo>
                  <a:pt x="0" y="334767"/>
                </a:lnTo>
                <a:lnTo>
                  <a:pt x="0" y="4513493"/>
                </a:lnTo>
                <a:lnTo>
                  <a:pt x="281048" y="4513493"/>
                </a:lnTo>
                <a:lnTo>
                  <a:pt x="281048" y="0"/>
                </a:lnTo>
                <a:close/>
              </a:path>
            </a:pathLst>
          </a:custGeom>
          <a:solidFill>
            <a:srgbClr val="CFE1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bk object 77"/>
          <p:cNvSpPr/>
          <p:nvPr/>
        </p:nvSpPr>
        <p:spPr>
          <a:xfrm>
            <a:off x="11692172" y="12961069"/>
            <a:ext cx="654685" cy="4197985"/>
          </a:xfrm>
          <a:custGeom>
            <a:avLst/>
            <a:gdLst/>
            <a:ahLst/>
            <a:cxnLst/>
            <a:rect l="l" t="t" r="r" b="b"/>
            <a:pathLst>
              <a:path w="654684" h="4197984">
                <a:moveTo>
                  <a:pt x="654217" y="0"/>
                </a:moveTo>
                <a:lnTo>
                  <a:pt x="520195" y="44406"/>
                </a:lnTo>
                <a:lnTo>
                  <a:pt x="520195" y="4197932"/>
                </a:lnTo>
                <a:lnTo>
                  <a:pt x="654217" y="4197932"/>
                </a:lnTo>
                <a:lnTo>
                  <a:pt x="654217" y="0"/>
                </a:lnTo>
                <a:close/>
              </a:path>
              <a:path w="654684" h="4197984">
                <a:moveTo>
                  <a:pt x="394124" y="86182"/>
                </a:moveTo>
                <a:lnTo>
                  <a:pt x="260092" y="130600"/>
                </a:lnTo>
                <a:lnTo>
                  <a:pt x="260092" y="4197932"/>
                </a:lnTo>
                <a:lnTo>
                  <a:pt x="394124" y="4197932"/>
                </a:lnTo>
                <a:lnTo>
                  <a:pt x="394124" y="86182"/>
                </a:lnTo>
                <a:close/>
              </a:path>
              <a:path w="654684" h="4197984">
                <a:moveTo>
                  <a:pt x="134021" y="172376"/>
                </a:moveTo>
                <a:lnTo>
                  <a:pt x="0" y="216783"/>
                </a:lnTo>
                <a:lnTo>
                  <a:pt x="0" y="4197932"/>
                </a:lnTo>
                <a:lnTo>
                  <a:pt x="134021" y="4197932"/>
                </a:lnTo>
                <a:lnTo>
                  <a:pt x="134021" y="172376"/>
                </a:lnTo>
                <a:close/>
              </a:path>
            </a:pathLst>
          </a:custGeom>
          <a:solidFill>
            <a:srgbClr val="2C359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bk object 78"/>
          <p:cNvSpPr/>
          <p:nvPr/>
        </p:nvSpPr>
        <p:spPr>
          <a:xfrm>
            <a:off x="11793584" y="12961063"/>
            <a:ext cx="553085" cy="4197985"/>
          </a:xfrm>
          <a:custGeom>
            <a:avLst/>
            <a:gdLst/>
            <a:ahLst/>
            <a:cxnLst/>
            <a:rect l="l" t="t" r="r" b="b"/>
            <a:pathLst>
              <a:path w="553084" h="4197984">
                <a:moveTo>
                  <a:pt x="552797" y="0"/>
                </a:moveTo>
                <a:lnTo>
                  <a:pt x="520184" y="10810"/>
                </a:lnTo>
                <a:lnTo>
                  <a:pt x="520184" y="4197932"/>
                </a:lnTo>
                <a:lnTo>
                  <a:pt x="552797" y="4197932"/>
                </a:lnTo>
                <a:lnTo>
                  <a:pt x="552797" y="0"/>
                </a:lnTo>
                <a:close/>
              </a:path>
              <a:path w="553084" h="4197984">
                <a:moveTo>
                  <a:pt x="292705" y="86194"/>
                </a:moveTo>
                <a:lnTo>
                  <a:pt x="260092" y="97004"/>
                </a:lnTo>
                <a:lnTo>
                  <a:pt x="260092" y="4197932"/>
                </a:lnTo>
                <a:lnTo>
                  <a:pt x="292705" y="4197932"/>
                </a:lnTo>
                <a:lnTo>
                  <a:pt x="292705" y="86194"/>
                </a:lnTo>
                <a:close/>
              </a:path>
              <a:path w="553084" h="4197984">
                <a:moveTo>
                  <a:pt x="32601" y="172376"/>
                </a:moveTo>
                <a:lnTo>
                  <a:pt x="0" y="183186"/>
                </a:lnTo>
                <a:lnTo>
                  <a:pt x="0" y="4197932"/>
                </a:lnTo>
                <a:lnTo>
                  <a:pt x="32601" y="4197932"/>
                </a:lnTo>
                <a:lnTo>
                  <a:pt x="32601" y="172376"/>
                </a:lnTo>
                <a:close/>
              </a:path>
            </a:pathLst>
          </a:custGeom>
          <a:solidFill>
            <a:srgbClr val="0D60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bk object 79"/>
          <p:cNvSpPr/>
          <p:nvPr/>
        </p:nvSpPr>
        <p:spPr>
          <a:xfrm>
            <a:off x="10733835" y="16491475"/>
            <a:ext cx="128905" cy="668020"/>
          </a:xfrm>
          <a:custGeom>
            <a:avLst/>
            <a:gdLst/>
            <a:ahLst/>
            <a:cxnLst/>
            <a:rect l="l" t="t" r="r" b="b"/>
            <a:pathLst>
              <a:path w="128904" h="668019">
                <a:moveTo>
                  <a:pt x="0" y="667532"/>
                </a:moveTo>
                <a:lnTo>
                  <a:pt x="128576" y="667532"/>
                </a:lnTo>
                <a:lnTo>
                  <a:pt x="128576" y="0"/>
                </a:lnTo>
                <a:lnTo>
                  <a:pt x="0" y="0"/>
                </a:lnTo>
                <a:lnTo>
                  <a:pt x="0" y="667532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bk object 80"/>
          <p:cNvSpPr/>
          <p:nvPr/>
        </p:nvSpPr>
        <p:spPr>
          <a:xfrm>
            <a:off x="10733835" y="16136253"/>
            <a:ext cx="128905" cy="205740"/>
          </a:xfrm>
          <a:custGeom>
            <a:avLst/>
            <a:gdLst/>
            <a:ahLst/>
            <a:cxnLst/>
            <a:rect l="l" t="t" r="r" b="b"/>
            <a:pathLst>
              <a:path w="128904" h="205740">
                <a:moveTo>
                  <a:pt x="0" y="205550"/>
                </a:moveTo>
                <a:lnTo>
                  <a:pt x="128576" y="205550"/>
                </a:lnTo>
                <a:lnTo>
                  <a:pt x="128576" y="0"/>
                </a:lnTo>
                <a:lnTo>
                  <a:pt x="0" y="0"/>
                </a:lnTo>
                <a:lnTo>
                  <a:pt x="0" y="205550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bk object 81"/>
          <p:cNvSpPr/>
          <p:nvPr/>
        </p:nvSpPr>
        <p:spPr>
          <a:xfrm>
            <a:off x="10733835" y="15781022"/>
            <a:ext cx="128905" cy="205740"/>
          </a:xfrm>
          <a:custGeom>
            <a:avLst/>
            <a:gdLst/>
            <a:ahLst/>
            <a:cxnLst/>
            <a:rect l="l" t="t" r="r" b="b"/>
            <a:pathLst>
              <a:path w="128904" h="205740">
                <a:moveTo>
                  <a:pt x="0" y="205561"/>
                </a:moveTo>
                <a:lnTo>
                  <a:pt x="128576" y="205561"/>
                </a:lnTo>
                <a:lnTo>
                  <a:pt x="128576" y="0"/>
                </a:lnTo>
                <a:lnTo>
                  <a:pt x="0" y="0"/>
                </a:lnTo>
                <a:lnTo>
                  <a:pt x="0" y="205561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bk object 82"/>
          <p:cNvSpPr/>
          <p:nvPr/>
        </p:nvSpPr>
        <p:spPr>
          <a:xfrm>
            <a:off x="10733835" y="15425802"/>
            <a:ext cx="128905" cy="205740"/>
          </a:xfrm>
          <a:custGeom>
            <a:avLst/>
            <a:gdLst/>
            <a:ahLst/>
            <a:cxnLst/>
            <a:rect l="l" t="t" r="r" b="b"/>
            <a:pathLst>
              <a:path w="128904" h="205740">
                <a:moveTo>
                  <a:pt x="0" y="205550"/>
                </a:moveTo>
                <a:lnTo>
                  <a:pt x="128576" y="205550"/>
                </a:lnTo>
                <a:lnTo>
                  <a:pt x="128576" y="0"/>
                </a:lnTo>
                <a:lnTo>
                  <a:pt x="0" y="0"/>
                </a:lnTo>
                <a:lnTo>
                  <a:pt x="0" y="205550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bk object 83"/>
          <p:cNvSpPr/>
          <p:nvPr/>
        </p:nvSpPr>
        <p:spPr>
          <a:xfrm>
            <a:off x="10733835" y="15070582"/>
            <a:ext cx="128905" cy="205740"/>
          </a:xfrm>
          <a:custGeom>
            <a:avLst/>
            <a:gdLst/>
            <a:ahLst/>
            <a:cxnLst/>
            <a:rect l="l" t="t" r="r" b="b"/>
            <a:pathLst>
              <a:path w="128904" h="205740">
                <a:moveTo>
                  <a:pt x="0" y="205550"/>
                </a:moveTo>
                <a:lnTo>
                  <a:pt x="128576" y="205550"/>
                </a:lnTo>
                <a:lnTo>
                  <a:pt x="128576" y="0"/>
                </a:lnTo>
                <a:lnTo>
                  <a:pt x="0" y="0"/>
                </a:lnTo>
                <a:lnTo>
                  <a:pt x="0" y="205550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bk object 84"/>
          <p:cNvSpPr/>
          <p:nvPr/>
        </p:nvSpPr>
        <p:spPr>
          <a:xfrm>
            <a:off x="10733835" y="14715349"/>
            <a:ext cx="128905" cy="205740"/>
          </a:xfrm>
          <a:custGeom>
            <a:avLst/>
            <a:gdLst/>
            <a:ahLst/>
            <a:cxnLst/>
            <a:rect l="l" t="t" r="r" b="b"/>
            <a:pathLst>
              <a:path w="128904" h="205740">
                <a:moveTo>
                  <a:pt x="0" y="205561"/>
                </a:moveTo>
                <a:lnTo>
                  <a:pt x="128576" y="205561"/>
                </a:lnTo>
                <a:lnTo>
                  <a:pt x="128576" y="0"/>
                </a:lnTo>
                <a:lnTo>
                  <a:pt x="0" y="0"/>
                </a:lnTo>
                <a:lnTo>
                  <a:pt x="0" y="205561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bk object 85"/>
          <p:cNvSpPr/>
          <p:nvPr/>
        </p:nvSpPr>
        <p:spPr>
          <a:xfrm>
            <a:off x="10733835" y="14360129"/>
            <a:ext cx="128905" cy="205740"/>
          </a:xfrm>
          <a:custGeom>
            <a:avLst/>
            <a:gdLst/>
            <a:ahLst/>
            <a:cxnLst/>
            <a:rect l="l" t="t" r="r" b="b"/>
            <a:pathLst>
              <a:path w="128904" h="205740">
                <a:moveTo>
                  <a:pt x="0" y="205550"/>
                </a:moveTo>
                <a:lnTo>
                  <a:pt x="128576" y="205550"/>
                </a:lnTo>
                <a:lnTo>
                  <a:pt x="128576" y="0"/>
                </a:lnTo>
                <a:lnTo>
                  <a:pt x="0" y="0"/>
                </a:lnTo>
                <a:lnTo>
                  <a:pt x="0" y="205550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bk object 86"/>
          <p:cNvSpPr/>
          <p:nvPr/>
        </p:nvSpPr>
        <p:spPr>
          <a:xfrm>
            <a:off x="10733835" y="14004898"/>
            <a:ext cx="128905" cy="205740"/>
          </a:xfrm>
          <a:custGeom>
            <a:avLst/>
            <a:gdLst/>
            <a:ahLst/>
            <a:cxnLst/>
            <a:rect l="l" t="t" r="r" b="b"/>
            <a:pathLst>
              <a:path w="128904" h="205740">
                <a:moveTo>
                  <a:pt x="0" y="205561"/>
                </a:moveTo>
                <a:lnTo>
                  <a:pt x="128576" y="205561"/>
                </a:lnTo>
                <a:lnTo>
                  <a:pt x="128576" y="0"/>
                </a:lnTo>
                <a:lnTo>
                  <a:pt x="0" y="0"/>
                </a:lnTo>
                <a:lnTo>
                  <a:pt x="0" y="205561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bk object 87"/>
          <p:cNvSpPr/>
          <p:nvPr/>
        </p:nvSpPr>
        <p:spPr>
          <a:xfrm>
            <a:off x="10733835" y="13649678"/>
            <a:ext cx="128905" cy="205740"/>
          </a:xfrm>
          <a:custGeom>
            <a:avLst/>
            <a:gdLst/>
            <a:ahLst/>
            <a:cxnLst/>
            <a:rect l="l" t="t" r="r" b="b"/>
            <a:pathLst>
              <a:path w="128904" h="205740">
                <a:moveTo>
                  <a:pt x="0" y="205550"/>
                </a:moveTo>
                <a:lnTo>
                  <a:pt x="128576" y="205550"/>
                </a:lnTo>
                <a:lnTo>
                  <a:pt x="128576" y="0"/>
                </a:lnTo>
                <a:lnTo>
                  <a:pt x="0" y="0"/>
                </a:lnTo>
                <a:lnTo>
                  <a:pt x="0" y="205550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bk object 88"/>
          <p:cNvSpPr/>
          <p:nvPr/>
        </p:nvSpPr>
        <p:spPr>
          <a:xfrm>
            <a:off x="10725932" y="13582257"/>
            <a:ext cx="22860" cy="3576320"/>
          </a:xfrm>
          <a:custGeom>
            <a:avLst/>
            <a:gdLst/>
            <a:ahLst/>
            <a:cxnLst/>
            <a:rect l="l" t="t" r="r" b="b"/>
            <a:pathLst>
              <a:path w="22859" h="3576319">
                <a:moveTo>
                  <a:pt x="0" y="3576320"/>
                </a:moveTo>
                <a:lnTo>
                  <a:pt x="22500" y="3576320"/>
                </a:lnTo>
                <a:lnTo>
                  <a:pt x="22500" y="0"/>
                </a:lnTo>
                <a:lnTo>
                  <a:pt x="0" y="0"/>
                </a:lnTo>
                <a:lnTo>
                  <a:pt x="0" y="3576320"/>
                </a:lnTo>
                <a:close/>
              </a:path>
            </a:pathLst>
          </a:custGeom>
          <a:solidFill>
            <a:srgbClr val="78BFE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bk object 89"/>
          <p:cNvSpPr/>
          <p:nvPr/>
        </p:nvSpPr>
        <p:spPr>
          <a:xfrm>
            <a:off x="11243187" y="17133681"/>
            <a:ext cx="136525" cy="25400"/>
          </a:xfrm>
          <a:custGeom>
            <a:avLst/>
            <a:gdLst/>
            <a:ahLst/>
            <a:cxnLst/>
            <a:rect l="l" t="t" r="r" b="b"/>
            <a:pathLst>
              <a:path w="136525" h="25400">
                <a:moveTo>
                  <a:pt x="0" y="25326"/>
                </a:moveTo>
                <a:lnTo>
                  <a:pt x="136480" y="25326"/>
                </a:lnTo>
                <a:lnTo>
                  <a:pt x="136480" y="0"/>
                </a:lnTo>
                <a:lnTo>
                  <a:pt x="0" y="0"/>
                </a:lnTo>
                <a:lnTo>
                  <a:pt x="0" y="25326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bk object 90"/>
          <p:cNvSpPr/>
          <p:nvPr/>
        </p:nvSpPr>
        <p:spPr>
          <a:xfrm>
            <a:off x="11243187" y="17104259"/>
            <a:ext cx="136525" cy="29845"/>
          </a:xfrm>
          <a:custGeom>
            <a:avLst/>
            <a:gdLst/>
            <a:ahLst/>
            <a:cxnLst/>
            <a:rect l="l" t="t" r="r" b="b"/>
            <a:pathLst>
              <a:path w="136525" h="29844">
                <a:moveTo>
                  <a:pt x="0" y="29421"/>
                </a:moveTo>
                <a:lnTo>
                  <a:pt x="136480" y="29421"/>
                </a:lnTo>
                <a:lnTo>
                  <a:pt x="136480" y="0"/>
                </a:lnTo>
                <a:lnTo>
                  <a:pt x="0" y="0"/>
                </a:lnTo>
                <a:lnTo>
                  <a:pt x="0" y="29421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bk object 91"/>
          <p:cNvSpPr/>
          <p:nvPr/>
        </p:nvSpPr>
        <p:spPr>
          <a:xfrm>
            <a:off x="11243187" y="13558130"/>
            <a:ext cx="136525" cy="3546475"/>
          </a:xfrm>
          <a:custGeom>
            <a:avLst/>
            <a:gdLst/>
            <a:ahLst/>
            <a:cxnLst/>
            <a:rect l="l" t="t" r="r" b="b"/>
            <a:pathLst>
              <a:path w="136525" h="3546475">
                <a:moveTo>
                  <a:pt x="0" y="3546128"/>
                </a:moveTo>
                <a:lnTo>
                  <a:pt x="136480" y="3546128"/>
                </a:lnTo>
                <a:lnTo>
                  <a:pt x="136480" y="0"/>
                </a:lnTo>
                <a:lnTo>
                  <a:pt x="0" y="0"/>
                </a:lnTo>
                <a:lnTo>
                  <a:pt x="0" y="3546128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bk object 92"/>
          <p:cNvSpPr/>
          <p:nvPr/>
        </p:nvSpPr>
        <p:spPr>
          <a:xfrm>
            <a:off x="11243185" y="13582257"/>
            <a:ext cx="22860" cy="3576320"/>
          </a:xfrm>
          <a:custGeom>
            <a:avLst/>
            <a:gdLst/>
            <a:ahLst/>
            <a:cxnLst/>
            <a:rect l="l" t="t" r="r" b="b"/>
            <a:pathLst>
              <a:path w="22859" h="3576319">
                <a:moveTo>
                  <a:pt x="0" y="3576320"/>
                </a:moveTo>
                <a:lnTo>
                  <a:pt x="22500" y="3576320"/>
                </a:lnTo>
                <a:lnTo>
                  <a:pt x="22500" y="0"/>
                </a:lnTo>
                <a:lnTo>
                  <a:pt x="0" y="0"/>
                </a:lnTo>
                <a:lnTo>
                  <a:pt x="0" y="3576320"/>
                </a:lnTo>
                <a:close/>
              </a:path>
            </a:pathLst>
          </a:custGeom>
          <a:solidFill>
            <a:srgbClr val="1856A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bk object 93"/>
          <p:cNvSpPr/>
          <p:nvPr/>
        </p:nvSpPr>
        <p:spPr>
          <a:xfrm>
            <a:off x="11243185" y="13558127"/>
            <a:ext cx="136525" cy="24130"/>
          </a:xfrm>
          <a:custGeom>
            <a:avLst/>
            <a:gdLst/>
            <a:ahLst/>
            <a:cxnLst/>
            <a:rect l="l" t="t" r="r" b="b"/>
            <a:pathLst>
              <a:path w="136525" h="24130">
                <a:moveTo>
                  <a:pt x="0" y="24130"/>
                </a:moveTo>
                <a:lnTo>
                  <a:pt x="136480" y="24130"/>
                </a:lnTo>
                <a:lnTo>
                  <a:pt x="136480" y="0"/>
                </a:lnTo>
                <a:lnTo>
                  <a:pt x="0" y="0"/>
                </a:lnTo>
                <a:lnTo>
                  <a:pt x="0" y="24130"/>
                </a:lnTo>
                <a:close/>
              </a:path>
            </a:pathLst>
          </a:custGeom>
          <a:solidFill>
            <a:srgbClr val="1856A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bk object 94"/>
          <p:cNvSpPr/>
          <p:nvPr/>
        </p:nvSpPr>
        <p:spPr>
          <a:xfrm>
            <a:off x="11042155" y="13558130"/>
            <a:ext cx="136525" cy="3601085"/>
          </a:xfrm>
          <a:custGeom>
            <a:avLst/>
            <a:gdLst/>
            <a:ahLst/>
            <a:cxnLst/>
            <a:rect l="l" t="t" r="r" b="b"/>
            <a:pathLst>
              <a:path w="136525" h="3601084">
                <a:moveTo>
                  <a:pt x="136469" y="0"/>
                </a:moveTo>
                <a:lnTo>
                  <a:pt x="0" y="0"/>
                </a:lnTo>
                <a:lnTo>
                  <a:pt x="0" y="3600876"/>
                </a:lnTo>
                <a:lnTo>
                  <a:pt x="136469" y="3600876"/>
                </a:lnTo>
                <a:lnTo>
                  <a:pt x="136469" y="0"/>
                </a:lnTo>
                <a:close/>
              </a:path>
            </a:pathLst>
          </a:custGeom>
          <a:solidFill>
            <a:srgbClr val="0073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bk object 95"/>
          <p:cNvSpPr/>
          <p:nvPr/>
        </p:nvSpPr>
        <p:spPr>
          <a:xfrm>
            <a:off x="11042150" y="13582257"/>
            <a:ext cx="22860" cy="3576320"/>
          </a:xfrm>
          <a:custGeom>
            <a:avLst/>
            <a:gdLst/>
            <a:ahLst/>
            <a:cxnLst/>
            <a:rect l="l" t="t" r="r" b="b"/>
            <a:pathLst>
              <a:path w="22859" h="3576319">
                <a:moveTo>
                  <a:pt x="0" y="3576320"/>
                </a:moveTo>
                <a:lnTo>
                  <a:pt x="22500" y="3576320"/>
                </a:lnTo>
                <a:lnTo>
                  <a:pt x="22500" y="0"/>
                </a:lnTo>
                <a:lnTo>
                  <a:pt x="0" y="0"/>
                </a:lnTo>
                <a:lnTo>
                  <a:pt x="0" y="3576320"/>
                </a:lnTo>
                <a:close/>
              </a:path>
            </a:pathLst>
          </a:custGeom>
          <a:solidFill>
            <a:srgbClr val="1856A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bk object 96"/>
          <p:cNvSpPr/>
          <p:nvPr/>
        </p:nvSpPr>
        <p:spPr>
          <a:xfrm>
            <a:off x="11042150" y="13558127"/>
            <a:ext cx="136525" cy="24130"/>
          </a:xfrm>
          <a:custGeom>
            <a:avLst/>
            <a:gdLst/>
            <a:ahLst/>
            <a:cxnLst/>
            <a:rect l="l" t="t" r="r" b="b"/>
            <a:pathLst>
              <a:path w="136525" h="24130">
                <a:moveTo>
                  <a:pt x="0" y="24130"/>
                </a:moveTo>
                <a:lnTo>
                  <a:pt x="136469" y="24130"/>
                </a:lnTo>
                <a:lnTo>
                  <a:pt x="136469" y="0"/>
                </a:lnTo>
                <a:lnTo>
                  <a:pt x="0" y="0"/>
                </a:lnTo>
                <a:lnTo>
                  <a:pt x="0" y="24130"/>
                </a:lnTo>
                <a:close/>
              </a:path>
            </a:pathLst>
          </a:custGeom>
          <a:solidFill>
            <a:srgbClr val="1856A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bk object 97"/>
          <p:cNvSpPr/>
          <p:nvPr/>
        </p:nvSpPr>
        <p:spPr>
          <a:xfrm>
            <a:off x="10598384" y="16341805"/>
            <a:ext cx="346075" cy="149860"/>
          </a:xfrm>
          <a:custGeom>
            <a:avLst/>
            <a:gdLst/>
            <a:ahLst/>
            <a:cxnLst/>
            <a:rect l="l" t="t" r="r" b="b"/>
            <a:pathLst>
              <a:path w="346075" h="149859">
                <a:moveTo>
                  <a:pt x="345554" y="0"/>
                </a:moveTo>
                <a:lnTo>
                  <a:pt x="0" y="0"/>
                </a:lnTo>
                <a:lnTo>
                  <a:pt x="0" y="149670"/>
                </a:lnTo>
                <a:lnTo>
                  <a:pt x="345554" y="149670"/>
                </a:lnTo>
                <a:lnTo>
                  <a:pt x="345554" y="0"/>
                </a:lnTo>
                <a:close/>
              </a:path>
            </a:pathLst>
          </a:custGeom>
          <a:solidFill>
            <a:srgbClr val="78BFE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bk object 98"/>
          <p:cNvSpPr/>
          <p:nvPr/>
        </p:nvSpPr>
        <p:spPr>
          <a:xfrm>
            <a:off x="10598384" y="13500008"/>
            <a:ext cx="346075" cy="149860"/>
          </a:xfrm>
          <a:custGeom>
            <a:avLst/>
            <a:gdLst/>
            <a:ahLst/>
            <a:cxnLst/>
            <a:rect l="l" t="t" r="r" b="b"/>
            <a:pathLst>
              <a:path w="346075" h="149859">
                <a:moveTo>
                  <a:pt x="345554" y="0"/>
                </a:moveTo>
                <a:lnTo>
                  <a:pt x="0" y="0"/>
                </a:lnTo>
                <a:lnTo>
                  <a:pt x="0" y="149670"/>
                </a:lnTo>
                <a:lnTo>
                  <a:pt x="345554" y="149670"/>
                </a:lnTo>
                <a:lnTo>
                  <a:pt x="345554" y="0"/>
                </a:lnTo>
                <a:close/>
              </a:path>
            </a:pathLst>
          </a:custGeom>
          <a:solidFill>
            <a:srgbClr val="78BFE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bk object 99"/>
          <p:cNvSpPr/>
          <p:nvPr/>
        </p:nvSpPr>
        <p:spPr>
          <a:xfrm>
            <a:off x="10598384" y="13855228"/>
            <a:ext cx="346075" cy="149860"/>
          </a:xfrm>
          <a:custGeom>
            <a:avLst/>
            <a:gdLst/>
            <a:ahLst/>
            <a:cxnLst/>
            <a:rect l="l" t="t" r="r" b="b"/>
            <a:pathLst>
              <a:path w="346075" h="149859">
                <a:moveTo>
                  <a:pt x="345554" y="0"/>
                </a:moveTo>
                <a:lnTo>
                  <a:pt x="0" y="0"/>
                </a:lnTo>
                <a:lnTo>
                  <a:pt x="0" y="149670"/>
                </a:lnTo>
                <a:lnTo>
                  <a:pt x="345554" y="149670"/>
                </a:lnTo>
                <a:lnTo>
                  <a:pt x="345554" y="0"/>
                </a:lnTo>
                <a:close/>
              </a:path>
            </a:pathLst>
          </a:custGeom>
          <a:solidFill>
            <a:srgbClr val="78BFE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bk object 100"/>
          <p:cNvSpPr/>
          <p:nvPr/>
        </p:nvSpPr>
        <p:spPr>
          <a:xfrm>
            <a:off x="10598384" y="14210459"/>
            <a:ext cx="346075" cy="149860"/>
          </a:xfrm>
          <a:custGeom>
            <a:avLst/>
            <a:gdLst/>
            <a:ahLst/>
            <a:cxnLst/>
            <a:rect l="l" t="t" r="r" b="b"/>
            <a:pathLst>
              <a:path w="346075" h="149859">
                <a:moveTo>
                  <a:pt x="345554" y="0"/>
                </a:moveTo>
                <a:lnTo>
                  <a:pt x="0" y="0"/>
                </a:lnTo>
                <a:lnTo>
                  <a:pt x="0" y="149670"/>
                </a:lnTo>
                <a:lnTo>
                  <a:pt x="345554" y="149670"/>
                </a:lnTo>
                <a:lnTo>
                  <a:pt x="345554" y="0"/>
                </a:lnTo>
                <a:close/>
              </a:path>
            </a:pathLst>
          </a:custGeom>
          <a:solidFill>
            <a:srgbClr val="78BFE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bk object 101"/>
          <p:cNvSpPr/>
          <p:nvPr/>
        </p:nvSpPr>
        <p:spPr>
          <a:xfrm>
            <a:off x="10598384" y="14565679"/>
            <a:ext cx="346075" cy="149860"/>
          </a:xfrm>
          <a:custGeom>
            <a:avLst/>
            <a:gdLst/>
            <a:ahLst/>
            <a:cxnLst/>
            <a:rect l="l" t="t" r="r" b="b"/>
            <a:pathLst>
              <a:path w="346075" h="149859">
                <a:moveTo>
                  <a:pt x="345554" y="0"/>
                </a:moveTo>
                <a:lnTo>
                  <a:pt x="0" y="0"/>
                </a:lnTo>
                <a:lnTo>
                  <a:pt x="0" y="149670"/>
                </a:lnTo>
                <a:lnTo>
                  <a:pt x="345554" y="149670"/>
                </a:lnTo>
                <a:lnTo>
                  <a:pt x="345554" y="0"/>
                </a:lnTo>
                <a:close/>
              </a:path>
            </a:pathLst>
          </a:custGeom>
          <a:solidFill>
            <a:srgbClr val="78BFE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bk object 102"/>
          <p:cNvSpPr/>
          <p:nvPr/>
        </p:nvSpPr>
        <p:spPr>
          <a:xfrm>
            <a:off x="10598384" y="14920912"/>
            <a:ext cx="346075" cy="149860"/>
          </a:xfrm>
          <a:custGeom>
            <a:avLst/>
            <a:gdLst/>
            <a:ahLst/>
            <a:cxnLst/>
            <a:rect l="l" t="t" r="r" b="b"/>
            <a:pathLst>
              <a:path w="346075" h="149859">
                <a:moveTo>
                  <a:pt x="345554" y="0"/>
                </a:moveTo>
                <a:lnTo>
                  <a:pt x="0" y="0"/>
                </a:lnTo>
                <a:lnTo>
                  <a:pt x="0" y="149670"/>
                </a:lnTo>
                <a:lnTo>
                  <a:pt x="345554" y="149670"/>
                </a:lnTo>
                <a:lnTo>
                  <a:pt x="345554" y="0"/>
                </a:lnTo>
                <a:close/>
              </a:path>
            </a:pathLst>
          </a:custGeom>
          <a:solidFill>
            <a:srgbClr val="78BFE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bk object 103"/>
          <p:cNvSpPr/>
          <p:nvPr/>
        </p:nvSpPr>
        <p:spPr>
          <a:xfrm>
            <a:off x="10598384" y="15276132"/>
            <a:ext cx="346075" cy="149860"/>
          </a:xfrm>
          <a:custGeom>
            <a:avLst/>
            <a:gdLst/>
            <a:ahLst/>
            <a:cxnLst/>
            <a:rect l="l" t="t" r="r" b="b"/>
            <a:pathLst>
              <a:path w="346075" h="149859">
                <a:moveTo>
                  <a:pt x="345554" y="0"/>
                </a:moveTo>
                <a:lnTo>
                  <a:pt x="0" y="0"/>
                </a:lnTo>
                <a:lnTo>
                  <a:pt x="0" y="149670"/>
                </a:lnTo>
                <a:lnTo>
                  <a:pt x="345554" y="149670"/>
                </a:lnTo>
                <a:lnTo>
                  <a:pt x="345554" y="0"/>
                </a:lnTo>
                <a:close/>
              </a:path>
            </a:pathLst>
          </a:custGeom>
          <a:solidFill>
            <a:srgbClr val="78BFE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bk object 104"/>
          <p:cNvSpPr/>
          <p:nvPr/>
        </p:nvSpPr>
        <p:spPr>
          <a:xfrm>
            <a:off x="10598384" y="15631352"/>
            <a:ext cx="346075" cy="149860"/>
          </a:xfrm>
          <a:custGeom>
            <a:avLst/>
            <a:gdLst/>
            <a:ahLst/>
            <a:cxnLst/>
            <a:rect l="l" t="t" r="r" b="b"/>
            <a:pathLst>
              <a:path w="346075" h="149859">
                <a:moveTo>
                  <a:pt x="345554" y="0"/>
                </a:moveTo>
                <a:lnTo>
                  <a:pt x="0" y="0"/>
                </a:lnTo>
                <a:lnTo>
                  <a:pt x="0" y="149670"/>
                </a:lnTo>
                <a:lnTo>
                  <a:pt x="345554" y="149670"/>
                </a:lnTo>
                <a:lnTo>
                  <a:pt x="345554" y="0"/>
                </a:lnTo>
                <a:close/>
              </a:path>
            </a:pathLst>
          </a:custGeom>
          <a:solidFill>
            <a:srgbClr val="78BFE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bk object 105"/>
          <p:cNvSpPr/>
          <p:nvPr/>
        </p:nvSpPr>
        <p:spPr>
          <a:xfrm>
            <a:off x="10598384" y="15986583"/>
            <a:ext cx="346075" cy="149860"/>
          </a:xfrm>
          <a:custGeom>
            <a:avLst/>
            <a:gdLst/>
            <a:ahLst/>
            <a:cxnLst/>
            <a:rect l="l" t="t" r="r" b="b"/>
            <a:pathLst>
              <a:path w="346075" h="149859">
                <a:moveTo>
                  <a:pt x="345554" y="0"/>
                </a:moveTo>
                <a:lnTo>
                  <a:pt x="0" y="0"/>
                </a:lnTo>
                <a:lnTo>
                  <a:pt x="0" y="149670"/>
                </a:lnTo>
                <a:lnTo>
                  <a:pt x="345554" y="149670"/>
                </a:lnTo>
                <a:lnTo>
                  <a:pt x="345554" y="0"/>
                </a:lnTo>
                <a:close/>
              </a:path>
            </a:pathLst>
          </a:custGeom>
          <a:solidFill>
            <a:srgbClr val="78BFE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bk object 106"/>
          <p:cNvSpPr/>
          <p:nvPr/>
        </p:nvSpPr>
        <p:spPr>
          <a:xfrm>
            <a:off x="12006511" y="14163079"/>
            <a:ext cx="780415" cy="197485"/>
          </a:xfrm>
          <a:custGeom>
            <a:avLst/>
            <a:gdLst/>
            <a:ahLst/>
            <a:cxnLst/>
            <a:rect l="l" t="t" r="r" b="b"/>
            <a:pathLst>
              <a:path w="780415" h="197484">
                <a:moveTo>
                  <a:pt x="0" y="197176"/>
                </a:moveTo>
                <a:lnTo>
                  <a:pt x="780196" y="197176"/>
                </a:lnTo>
                <a:lnTo>
                  <a:pt x="780196" y="0"/>
                </a:lnTo>
                <a:lnTo>
                  <a:pt x="0" y="0"/>
                </a:lnTo>
                <a:lnTo>
                  <a:pt x="0" y="197176"/>
                </a:lnTo>
                <a:close/>
              </a:path>
            </a:pathLst>
          </a:custGeom>
          <a:solidFill>
            <a:srgbClr val="8BBD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bk object 107"/>
          <p:cNvSpPr/>
          <p:nvPr/>
        </p:nvSpPr>
        <p:spPr>
          <a:xfrm>
            <a:off x="12786719" y="14163079"/>
            <a:ext cx="548005" cy="4069079"/>
          </a:xfrm>
          <a:custGeom>
            <a:avLst/>
            <a:gdLst/>
            <a:ahLst/>
            <a:cxnLst/>
            <a:rect l="l" t="t" r="r" b="b"/>
            <a:pathLst>
              <a:path w="548005" h="4069080">
                <a:moveTo>
                  <a:pt x="547672" y="0"/>
                </a:moveTo>
                <a:lnTo>
                  <a:pt x="0" y="0"/>
                </a:lnTo>
                <a:lnTo>
                  <a:pt x="0" y="4068498"/>
                </a:lnTo>
                <a:lnTo>
                  <a:pt x="547672" y="4068498"/>
                </a:lnTo>
                <a:lnTo>
                  <a:pt x="547672" y="0"/>
                </a:lnTo>
                <a:close/>
              </a:path>
            </a:pathLst>
          </a:custGeom>
          <a:solidFill>
            <a:srgbClr val="5CAAD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bk object 108"/>
          <p:cNvSpPr/>
          <p:nvPr/>
        </p:nvSpPr>
        <p:spPr>
          <a:xfrm>
            <a:off x="11715727" y="14360256"/>
            <a:ext cx="1214120" cy="3871595"/>
          </a:xfrm>
          <a:custGeom>
            <a:avLst/>
            <a:gdLst/>
            <a:ahLst/>
            <a:cxnLst/>
            <a:rect l="l" t="t" r="r" b="b"/>
            <a:pathLst>
              <a:path w="1214120" h="3871594">
                <a:moveTo>
                  <a:pt x="1213832" y="0"/>
                </a:moveTo>
                <a:lnTo>
                  <a:pt x="0" y="0"/>
                </a:lnTo>
                <a:lnTo>
                  <a:pt x="0" y="3871321"/>
                </a:lnTo>
                <a:lnTo>
                  <a:pt x="1213832" y="3871321"/>
                </a:lnTo>
                <a:lnTo>
                  <a:pt x="1213832" y="0"/>
                </a:lnTo>
                <a:close/>
              </a:path>
            </a:pathLst>
          </a:custGeom>
          <a:solidFill>
            <a:srgbClr val="009CD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bk object 109"/>
          <p:cNvSpPr/>
          <p:nvPr/>
        </p:nvSpPr>
        <p:spPr>
          <a:xfrm>
            <a:off x="11821208" y="17144697"/>
            <a:ext cx="467359" cy="277495"/>
          </a:xfrm>
          <a:custGeom>
            <a:avLst/>
            <a:gdLst/>
            <a:ahLst/>
            <a:cxnLst/>
            <a:rect l="l" t="t" r="r" b="b"/>
            <a:pathLst>
              <a:path w="467359" h="277494">
                <a:moveTo>
                  <a:pt x="0" y="277433"/>
                </a:moveTo>
                <a:lnTo>
                  <a:pt x="467209" y="277433"/>
                </a:lnTo>
                <a:lnTo>
                  <a:pt x="467209" y="0"/>
                </a:lnTo>
                <a:lnTo>
                  <a:pt x="0" y="0"/>
                </a:lnTo>
                <a:lnTo>
                  <a:pt x="0" y="277433"/>
                </a:lnTo>
                <a:close/>
              </a:path>
            </a:pathLst>
          </a:custGeom>
          <a:solidFill>
            <a:srgbClr val="2C359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bk object 110"/>
          <p:cNvSpPr/>
          <p:nvPr/>
        </p:nvSpPr>
        <p:spPr>
          <a:xfrm>
            <a:off x="11821208" y="16847712"/>
            <a:ext cx="467359" cy="172085"/>
          </a:xfrm>
          <a:custGeom>
            <a:avLst/>
            <a:gdLst/>
            <a:ahLst/>
            <a:cxnLst/>
            <a:rect l="l" t="t" r="r" b="b"/>
            <a:pathLst>
              <a:path w="467359" h="172084">
                <a:moveTo>
                  <a:pt x="0" y="171850"/>
                </a:moveTo>
                <a:lnTo>
                  <a:pt x="467209" y="171850"/>
                </a:lnTo>
                <a:lnTo>
                  <a:pt x="467209" y="0"/>
                </a:lnTo>
                <a:lnTo>
                  <a:pt x="0" y="0"/>
                </a:lnTo>
                <a:lnTo>
                  <a:pt x="0" y="171850"/>
                </a:lnTo>
                <a:close/>
              </a:path>
            </a:pathLst>
          </a:custGeom>
          <a:solidFill>
            <a:srgbClr val="2C359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bk object 111"/>
          <p:cNvSpPr/>
          <p:nvPr/>
        </p:nvSpPr>
        <p:spPr>
          <a:xfrm>
            <a:off x="11821208" y="16550718"/>
            <a:ext cx="467359" cy="172085"/>
          </a:xfrm>
          <a:custGeom>
            <a:avLst/>
            <a:gdLst/>
            <a:ahLst/>
            <a:cxnLst/>
            <a:rect l="l" t="t" r="r" b="b"/>
            <a:pathLst>
              <a:path w="467359" h="172084">
                <a:moveTo>
                  <a:pt x="0" y="171861"/>
                </a:moveTo>
                <a:lnTo>
                  <a:pt x="467209" y="171861"/>
                </a:lnTo>
                <a:lnTo>
                  <a:pt x="467209" y="0"/>
                </a:lnTo>
                <a:lnTo>
                  <a:pt x="0" y="0"/>
                </a:lnTo>
                <a:lnTo>
                  <a:pt x="0" y="171861"/>
                </a:lnTo>
                <a:close/>
              </a:path>
            </a:pathLst>
          </a:custGeom>
          <a:solidFill>
            <a:srgbClr val="2C359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bk object 112"/>
          <p:cNvSpPr/>
          <p:nvPr/>
        </p:nvSpPr>
        <p:spPr>
          <a:xfrm>
            <a:off x="11821208" y="16253735"/>
            <a:ext cx="467359" cy="172085"/>
          </a:xfrm>
          <a:custGeom>
            <a:avLst/>
            <a:gdLst/>
            <a:ahLst/>
            <a:cxnLst/>
            <a:rect l="l" t="t" r="r" b="b"/>
            <a:pathLst>
              <a:path w="467359" h="172084">
                <a:moveTo>
                  <a:pt x="0" y="171850"/>
                </a:moveTo>
                <a:lnTo>
                  <a:pt x="467209" y="171850"/>
                </a:lnTo>
                <a:lnTo>
                  <a:pt x="467209" y="0"/>
                </a:lnTo>
                <a:lnTo>
                  <a:pt x="0" y="0"/>
                </a:lnTo>
                <a:lnTo>
                  <a:pt x="0" y="171850"/>
                </a:lnTo>
                <a:close/>
              </a:path>
            </a:pathLst>
          </a:custGeom>
          <a:solidFill>
            <a:srgbClr val="2C359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bk object 113"/>
          <p:cNvSpPr/>
          <p:nvPr/>
        </p:nvSpPr>
        <p:spPr>
          <a:xfrm>
            <a:off x="11910719" y="15956739"/>
            <a:ext cx="377825" cy="172085"/>
          </a:xfrm>
          <a:custGeom>
            <a:avLst/>
            <a:gdLst/>
            <a:ahLst/>
            <a:cxnLst/>
            <a:rect l="l" t="t" r="r" b="b"/>
            <a:pathLst>
              <a:path w="377825" h="172084">
                <a:moveTo>
                  <a:pt x="0" y="171861"/>
                </a:moveTo>
                <a:lnTo>
                  <a:pt x="377698" y="171861"/>
                </a:lnTo>
                <a:lnTo>
                  <a:pt x="377698" y="0"/>
                </a:lnTo>
                <a:lnTo>
                  <a:pt x="0" y="0"/>
                </a:lnTo>
                <a:lnTo>
                  <a:pt x="0" y="171861"/>
                </a:lnTo>
                <a:close/>
              </a:path>
            </a:pathLst>
          </a:custGeom>
          <a:solidFill>
            <a:srgbClr val="2C359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bk object 114"/>
          <p:cNvSpPr/>
          <p:nvPr/>
        </p:nvSpPr>
        <p:spPr>
          <a:xfrm>
            <a:off x="11821208" y="15659755"/>
            <a:ext cx="467359" cy="172085"/>
          </a:xfrm>
          <a:custGeom>
            <a:avLst/>
            <a:gdLst/>
            <a:ahLst/>
            <a:cxnLst/>
            <a:rect l="l" t="t" r="r" b="b"/>
            <a:pathLst>
              <a:path w="467359" h="172084">
                <a:moveTo>
                  <a:pt x="0" y="171850"/>
                </a:moveTo>
                <a:lnTo>
                  <a:pt x="467209" y="171850"/>
                </a:lnTo>
                <a:lnTo>
                  <a:pt x="467209" y="0"/>
                </a:lnTo>
                <a:lnTo>
                  <a:pt x="0" y="0"/>
                </a:lnTo>
                <a:lnTo>
                  <a:pt x="0" y="171850"/>
                </a:lnTo>
                <a:close/>
              </a:path>
            </a:pathLst>
          </a:custGeom>
          <a:solidFill>
            <a:srgbClr val="2C359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bk object 115"/>
          <p:cNvSpPr/>
          <p:nvPr/>
        </p:nvSpPr>
        <p:spPr>
          <a:xfrm>
            <a:off x="11821208" y="15362761"/>
            <a:ext cx="467359" cy="172085"/>
          </a:xfrm>
          <a:custGeom>
            <a:avLst/>
            <a:gdLst/>
            <a:ahLst/>
            <a:cxnLst/>
            <a:rect l="l" t="t" r="r" b="b"/>
            <a:pathLst>
              <a:path w="467359" h="172084">
                <a:moveTo>
                  <a:pt x="0" y="171861"/>
                </a:moveTo>
                <a:lnTo>
                  <a:pt x="467209" y="171861"/>
                </a:lnTo>
                <a:lnTo>
                  <a:pt x="467209" y="0"/>
                </a:lnTo>
                <a:lnTo>
                  <a:pt x="0" y="0"/>
                </a:lnTo>
                <a:lnTo>
                  <a:pt x="0" y="171861"/>
                </a:lnTo>
                <a:close/>
              </a:path>
            </a:pathLst>
          </a:custGeom>
          <a:solidFill>
            <a:srgbClr val="2C359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bk object 116"/>
          <p:cNvSpPr/>
          <p:nvPr/>
        </p:nvSpPr>
        <p:spPr>
          <a:xfrm>
            <a:off x="11821208" y="15065778"/>
            <a:ext cx="467359" cy="172085"/>
          </a:xfrm>
          <a:custGeom>
            <a:avLst/>
            <a:gdLst/>
            <a:ahLst/>
            <a:cxnLst/>
            <a:rect l="l" t="t" r="r" b="b"/>
            <a:pathLst>
              <a:path w="467359" h="172084">
                <a:moveTo>
                  <a:pt x="0" y="171850"/>
                </a:moveTo>
                <a:lnTo>
                  <a:pt x="467209" y="171850"/>
                </a:lnTo>
                <a:lnTo>
                  <a:pt x="467209" y="0"/>
                </a:lnTo>
                <a:lnTo>
                  <a:pt x="0" y="0"/>
                </a:lnTo>
                <a:lnTo>
                  <a:pt x="0" y="171850"/>
                </a:lnTo>
                <a:close/>
              </a:path>
            </a:pathLst>
          </a:custGeom>
          <a:solidFill>
            <a:srgbClr val="2C359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bk object 117"/>
          <p:cNvSpPr/>
          <p:nvPr/>
        </p:nvSpPr>
        <p:spPr>
          <a:xfrm>
            <a:off x="11821208" y="14768794"/>
            <a:ext cx="467359" cy="172085"/>
          </a:xfrm>
          <a:custGeom>
            <a:avLst/>
            <a:gdLst/>
            <a:ahLst/>
            <a:cxnLst/>
            <a:rect l="l" t="t" r="r" b="b"/>
            <a:pathLst>
              <a:path w="467359" h="172084">
                <a:moveTo>
                  <a:pt x="0" y="171850"/>
                </a:moveTo>
                <a:lnTo>
                  <a:pt x="467209" y="171850"/>
                </a:lnTo>
                <a:lnTo>
                  <a:pt x="467209" y="0"/>
                </a:lnTo>
                <a:lnTo>
                  <a:pt x="0" y="0"/>
                </a:lnTo>
                <a:lnTo>
                  <a:pt x="0" y="171850"/>
                </a:lnTo>
                <a:close/>
              </a:path>
            </a:pathLst>
          </a:custGeom>
          <a:solidFill>
            <a:srgbClr val="2C359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bk object 118"/>
          <p:cNvSpPr/>
          <p:nvPr/>
        </p:nvSpPr>
        <p:spPr>
          <a:xfrm>
            <a:off x="11821208" y="14472198"/>
            <a:ext cx="467359" cy="172085"/>
          </a:xfrm>
          <a:custGeom>
            <a:avLst/>
            <a:gdLst/>
            <a:ahLst/>
            <a:cxnLst/>
            <a:rect l="l" t="t" r="r" b="b"/>
            <a:pathLst>
              <a:path w="467359" h="172084">
                <a:moveTo>
                  <a:pt x="0" y="171461"/>
                </a:moveTo>
                <a:lnTo>
                  <a:pt x="467209" y="171461"/>
                </a:lnTo>
                <a:lnTo>
                  <a:pt x="467209" y="0"/>
                </a:lnTo>
                <a:lnTo>
                  <a:pt x="0" y="0"/>
                </a:lnTo>
                <a:lnTo>
                  <a:pt x="0" y="171461"/>
                </a:lnTo>
                <a:close/>
              </a:path>
            </a:pathLst>
          </a:custGeom>
          <a:solidFill>
            <a:srgbClr val="2C359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bk object 119"/>
          <p:cNvSpPr/>
          <p:nvPr/>
        </p:nvSpPr>
        <p:spPr>
          <a:xfrm>
            <a:off x="12356881" y="17144697"/>
            <a:ext cx="467359" cy="277495"/>
          </a:xfrm>
          <a:custGeom>
            <a:avLst/>
            <a:gdLst/>
            <a:ahLst/>
            <a:cxnLst/>
            <a:rect l="l" t="t" r="r" b="b"/>
            <a:pathLst>
              <a:path w="467359" h="277494">
                <a:moveTo>
                  <a:pt x="0" y="277433"/>
                </a:moveTo>
                <a:lnTo>
                  <a:pt x="467209" y="277433"/>
                </a:lnTo>
                <a:lnTo>
                  <a:pt x="467209" y="0"/>
                </a:lnTo>
                <a:lnTo>
                  <a:pt x="0" y="0"/>
                </a:lnTo>
                <a:lnTo>
                  <a:pt x="0" y="277433"/>
                </a:lnTo>
                <a:close/>
              </a:path>
            </a:pathLst>
          </a:custGeom>
          <a:solidFill>
            <a:srgbClr val="2C359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bk object 120"/>
          <p:cNvSpPr/>
          <p:nvPr/>
        </p:nvSpPr>
        <p:spPr>
          <a:xfrm>
            <a:off x="12356881" y="16847712"/>
            <a:ext cx="467359" cy="172085"/>
          </a:xfrm>
          <a:custGeom>
            <a:avLst/>
            <a:gdLst/>
            <a:ahLst/>
            <a:cxnLst/>
            <a:rect l="l" t="t" r="r" b="b"/>
            <a:pathLst>
              <a:path w="467359" h="172084">
                <a:moveTo>
                  <a:pt x="0" y="171850"/>
                </a:moveTo>
                <a:lnTo>
                  <a:pt x="467209" y="171850"/>
                </a:lnTo>
                <a:lnTo>
                  <a:pt x="467209" y="0"/>
                </a:lnTo>
                <a:lnTo>
                  <a:pt x="0" y="0"/>
                </a:lnTo>
                <a:lnTo>
                  <a:pt x="0" y="171850"/>
                </a:lnTo>
                <a:close/>
              </a:path>
            </a:pathLst>
          </a:custGeom>
          <a:solidFill>
            <a:srgbClr val="2C359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bk object 121"/>
          <p:cNvSpPr/>
          <p:nvPr/>
        </p:nvSpPr>
        <p:spPr>
          <a:xfrm>
            <a:off x="12356881" y="16550718"/>
            <a:ext cx="467359" cy="172085"/>
          </a:xfrm>
          <a:custGeom>
            <a:avLst/>
            <a:gdLst/>
            <a:ahLst/>
            <a:cxnLst/>
            <a:rect l="l" t="t" r="r" b="b"/>
            <a:pathLst>
              <a:path w="467359" h="172084">
                <a:moveTo>
                  <a:pt x="0" y="171861"/>
                </a:moveTo>
                <a:lnTo>
                  <a:pt x="467209" y="171861"/>
                </a:lnTo>
                <a:lnTo>
                  <a:pt x="467209" y="0"/>
                </a:lnTo>
                <a:lnTo>
                  <a:pt x="0" y="0"/>
                </a:lnTo>
                <a:lnTo>
                  <a:pt x="0" y="171861"/>
                </a:lnTo>
                <a:close/>
              </a:path>
            </a:pathLst>
          </a:custGeom>
          <a:solidFill>
            <a:srgbClr val="2C359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bk object 122"/>
          <p:cNvSpPr/>
          <p:nvPr/>
        </p:nvSpPr>
        <p:spPr>
          <a:xfrm>
            <a:off x="12356881" y="16253735"/>
            <a:ext cx="467359" cy="172085"/>
          </a:xfrm>
          <a:custGeom>
            <a:avLst/>
            <a:gdLst/>
            <a:ahLst/>
            <a:cxnLst/>
            <a:rect l="l" t="t" r="r" b="b"/>
            <a:pathLst>
              <a:path w="467359" h="172084">
                <a:moveTo>
                  <a:pt x="0" y="171850"/>
                </a:moveTo>
                <a:lnTo>
                  <a:pt x="467209" y="171850"/>
                </a:lnTo>
                <a:lnTo>
                  <a:pt x="467209" y="0"/>
                </a:lnTo>
                <a:lnTo>
                  <a:pt x="0" y="0"/>
                </a:lnTo>
                <a:lnTo>
                  <a:pt x="0" y="171850"/>
                </a:lnTo>
                <a:close/>
              </a:path>
            </a:pathLst>
          </a:custGeom>
          <a:solidFill>
            <a:srgbClr val="2C359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" name="bk object 123"/>
          <p:cNvSpPr/>
          <p:nvPr/>
        </p:nvSpPr>
        <p:spPr>
          <a:xfrm>
            <a:off x="12356881" y="15956739"/>
            <a:ext cx="467359" cy="172085"/>
          </a:xfrm>
          <a:custGeom>
            <a:avLst/>
            <a:gdLst/>
            <a:ahLst/>
            <a:cxnLst/>
            <a:rect l="l" t="t" r="r" b="b"/>
            <a:pathLst>
              <a:path w="467359" h="172084">
                <a:moveTo>
                  <a:pt x="0" y="171861"/>
                </a:moveTo>
                <a:lnTo>
                  <a:pt x="467209" y="171861"/>
                </a:lnTo>
                <a:lnTo>
                  <a:pt x="467209" y="0"/>
                </a:lnTo>
                <a:lnTo>
                  <a:pt x="0" y="0"/>
                </a:lnTo>
                <a:lnTo>
                  <a:pt x="0" y="171861"/>
                </a:lnTo>
                <a:close/>
              </a:path>
            </a:pathLst>
          </a:custGeom>
          <a:solidFill>
            <a:srgbClr val="2C359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" name="bk object 124"/>
          <p:cNvSpPr/>
          <p:nvPr/>
        </p:nvSpPr>
        <p:spPr>
          <a:xfrm>
            <a:off x="12356881" y="15659755"/>
            <a:ext cx="467359" cy="172085"/>
          </a:xfrm>
          <a:custGeom>
            <a:avLst/>
            <a:gdLst/>
            <a:ahLst/>
            <a:cxnLst/>
            <a:rect l="l" t="t" r="r" b="b"/>
            <a:pathLst>
              <a:path w="467359" h="172084">
                <a:moveTo>
                  <a:pt x="0" y="171850"/>
                </a:moveTo>
                <a:lnTo>
                  <a:pt x="467209" y="171850"/>
                </a:lnTo>
                <a:lnTo>
                  <a:pt x="467209" y="0"/>
                </a:lnTo>
                <a:lnTo>
                  <a:pt x="0" y="0"/>
                </a:lnTo>
                <a:lnTo>
                  <a:pt x="0" y="171850"/>
                </a:lnTo>
                <a:close/>
              </a:path>
            </a:pathLst>
          </a:custGeom>
          <a:solidFill>
            <a:srgbClr val="2C359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" name="bk object 125"/>
          <p:cNvSpPr/>
          <p:nvPr/>
        </p:nvSpPr>
        <p:spPr>
          <a:xfrm>
            <a:off x="12356881" y="15362761"/>
            <a:ext cx="467359" cy="172085"/>
          </a:xfrm>
          <a:custGeom>
            <a:avLst/>
            <a:gdLst/>
            <a:ahLst/>
            <a:cxnLst/>
            <a:rect l="l" t="t" r="r" b="b"/>
            <a:pathLst>
              <a:path w="467359" h="172084">
                <a:moveTo>
                  <a:pt x="0" y="171861"/>
                </a:moveTo>
                <a:lnTo>
                  <a:pt x="467209" y="171861"/>
                </a:lnTo>
                <a:lnTo>
                  <a:pt x="467209" y="0"/>
                </a:lnTo>
                <a:lnTo>
                  <a:pt x="0" y="0"/>
                </a:lnTo>
                <a:lnTo>
                  <a:pt x="0" y="171861"/>
                </a:lnTo>
                <a:close/>
              </a:path>
            </a:pathLst>
          </a:custGeom>
          <a:solidFill>
            <a:srgbClr val="2C359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" name="bk object 126"/>
          <p:cNvSpPr/>
          <p:nvPr/>
        </p:nvSpPr>
        <p:spPr>
          <a:xfrm>
            <a:off x="12356881" y="15065778"/>
            <a:ext cx="467359" cy="172085"/>
          </a:xfrm>
          <a:custGeom>
            <a:avLst/>
            <a:gdLst/>
            <a:ahLst/>
            <a:cxnLst/>
            <a:rect l="l" t="t" r="r" b="b"/>
            <a:pathLst>
              <a:path w="467359" h="172084">
                <a:moveTo>
                  <a:pt x="0" y="171850"/>
                </a:moveTo>
                <a:lnTo>
                  <a:pt x="467209" y="171850"/>
                </a:lnTo>
                <a:lnTo>
                  <a:pt x="467209" y="0"/>
                </a:lnTo>
                <a:lnTo>
                  <a:pt x="0" y="0"/>
                </a:lnTo>
                <a:lnTo>
                  <a:pt x="0" y="171850"/>
                </a:lnTo>
                <a:close/>
              </a:path>
            </a:pathLst>
          </a:custGeom>
          <a:solidFill>
            <a:srgbClr val="2C359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" name="bk object 127"/>
          <p:cNvSpPr/>
          <p:nvPr/>
        </p:nvSpPr>
        <p:spPr>
          <a:xfrm>
            <a:off x="12356881" y="14768794"/>
            <a:ext cx="467359" cy="172085"/>
          </a:xfrm>
          <a:custGeom>
            <a:avLst/>
            <a:gdLst/>
            <a:ahLst/>
            <a:cxnLst/>
            <a:rect l="l" t="t" r="r" b="b"/>
            <a:pathLst>
              <a:path w="467359" h="172084">
                <a:moveTo>
                  <a:pt x="0" y="171850"/>
                </a:moveTo>
                <a:lnTo>
                  <a:pt x="467209" y="171850"/>
                </a:lnTo>
                <a:lnTo>
                  <a:pt x="467209" y="0"/>
                </a:lnTo>
                <a:lnTo>
                  <a:pt x="0" y="0"/>
                </a:lnTo>
                <a:lnTo>
                  <a:pt x="0" y="171850"/>
                </a:lnTo>
                <a:close/>
              </a:path>
            </a:pathLst>
          </a:custGeom>
          <a:solidFill>
            <a:srgbClr val="2C359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" name="bk object 128"/>
          <p:cNvSpPr/>
          <p:nvPr/>
        </p:nvSpPr>
        <p:spPr>
          <a:xfrm>
            <a:off x="12356881" y="14472198"/>
            <a:ext cx="467359" cy="172085"/>
          </a:xfrm>
          <a:custGeom>
            <a:avLst/>
            <a:gdLst/>
            <a:ahLst/>
            <a:cxnLst/>
            <a:rect l="l" t="t" r="r" b="b"/>
            <a:pathLst>
              <a:path w="467359" h="172084">
                <a:moveTo>
                  <a:pt x="0" y="171461"/>
                </a:moveTo>
                <a:lnTo>
                  <a:pt x="467209" y="171461"/>
                </a:lnTo>
                <a:lnTo>
                  <a:pt x="467209" y="0"/>
                </a:lnTo>
                <a:lnTo>
                  <a:pt x="0" y="0"/>
                </a:lnTo>
                <a:lnTo>
                  <a:pt x="0" y="171461"/>
                </a:lnTo>
                <a:close/>
              </a:path>
            </a:pathLst>
          </a:custGeom>
          <a:solidFill>
            <a:srgbClr val="2C359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" name="bk object 129"/>
          <p:cNvSpPr/>
          <p:nvPr/>
        </p:nvSpPr>
        <p:spPr>
          <a:xfrm>
            <a:off x="11821205" y="17144697"/>
            <a:ext cx="33020" cy="278130"/>
          </a:xfrm>
          <a:custGeom>
            <a:avLst/>
            <a:gdLst/>
            <a:ahLst/>
            <a:cxnLst/>
            <a:rect l="l" t="t" r="r" b="b"/>
            <a:pathLst>
              <a:path w="33020" h="278130">
                <a:moveTo>
                  <a:pt x="0" y="277718"/>
                </a:moveTo>
                <a:lnTo>
                  <a:pt x="32967" y="277718"/>
                </a:lnTo>
                <a:lnTo>
                  <a:pt x="32967" y="0"/>
                </a:lnTo>
                <a:lnTo>
                  <a:pt x="0" y="0"/>
                </a:lnTo>
                <a:lnTo>
                  <a:pt x="0" y="277718"/>
                </a:lnTo>
                <a:close/>
              </a:path>
            </a:pathLst>
          </a:custGeom>
          <a:solidFill>
            <a:srgbClr val="006AB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" name="bk object 130"/>
          <p:cNvSpPr/>
          <p:nvPr/>
        </p:nvSpPr>
        <p:spPr>
          <a:xfrm>
            <a:off x="11821205" y="16847712"/>
            <a:ext cx="33020" cy="172085"/>
          </a:xfrm>
          <a:custGeom>
            <a:avLst/>
            <a:gdLst/>
            <a:ahLst/>
            <a:cxnLst/>
            <a:rect l="l" t="t" r="r" b="b"/>
            <a:pathLst>
              <a:path w="33020" h="172084">
                <a:moveTo>
                  <a:pt x="0" y="171850"/>
                </a:moveTo>
                <a:lnTo>
                  <a:pt x="32967" y="171850"/>
                </a:lnTo>
                <a:lnTo>
                  <a:pt x="32967" y="0"/>
                </a:lnTo>
                <a:lnTo>
                  <a:pt x="0" y="0"/>
                </a:lnTo>
                <a:lnTo>
                  <a:pt x="0" y="171850"/>
                </a:lnTo>
                <a:close/>
              </a:path>
            </a:pathLst>
          </a:custGeom>
          <a:solidFill>
            <a:srgbClr val="006AB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bk object 131"/>
          <p:cNvSpPr/>
          <p:nvPr/>
        </p:nvSpPr>
        <p:spPr>
          <a:xfrm>
            <a:off x="11821205" y="16550718"/>
            <a:ext cx="33020" cy="172085"/>
          </a:xfrm>
          <a:custGeom>
            <a:avLst/>
            <a:gdLst/>
            <a:ahLst/>
            <a:cxnLst/>
            <a:rect l="l" t="t" r="r" b="b"/>
            <a:pathLst>
              <a:path w="33020" h="172084">
                <a:moveTo>
                  <a:pt x="0" y="171861"/>
                </a:moveTo>
                <a:lnTo>
                  <a:pt x="32967" y="171861"/>
                </a:lnTo>
                <a:lnTo>
                  <a:pt x="32967" y="0"/>
                </a:lnTo>
                <a:lnTo>
                  <a:pt x="0" y="0"/>
                </a:lnTo>
                <a:lnTo>
                  <a:pt x="0" y="171861"/>
                </a:lnTo>
                <a:close/>
              </a:path>
            </a:pathLst>
          </a:custGeom>
          <a:solidFill>
            <a:srgbClr val="006AB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" name="bk object 132"/>
          <p:cNvSpPr/>
          <p:nvPr/>
        </p:nvSpPr>
        <p:spPr>
          <a:xfrm>
            <a:off x="11821205" y="16253735"/>
            <a:ext cx="33020" cy="172085"/>
          </a:xfrm>
          <a:custGeom>
            <a:avLst/>
            <a:gdLst/>
            <a:ahLst/>
            <a:cxnLst/>
            <a:rect l="l" t="t" r="r" b="b"/>
            <a:pathLst>
              <a:path w="33020" h="172084">
                <a:moveTo>
                  <a:pt x="0" y="171850"/>
                </a:moveTo>
                <a:lnTo>
                  <a:pt x="32967" y="171850"/>
                </a:lnTo>
                <a:lnTo>
                  <a:pt x="32967" y="0"/>
                </a:lnTo>
                <a:lnTo>
                  <a:pt x="0" y="0"/>
                </a:lnTo>
                <a:lnTo>
                  <a:pt x="0" y="171850"/>
                </a:lnTo>
                <a:close/>
              </a:path>
            </a:pathLst>
          </a:custGeom>
          <a:solidFill>
            <a:srgbClr val="006AB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" name="bk object 133"/>
          <p:cNvSpPr/>
          <p:nvPr/>
        </p:nvSpPr>
        <p:spPr>
          <a:xfrm>
            <a:off x="11821205" y="15659755"/>
            <a:ext cx="33020" cy="172085"/>
          </a:xfrm>
          <a:custGeom>
            <a:avLst/>
            <a:gdLst/>
            <a:ahLst/>
            <a:cxnLst/>
            <a:rect l="l" t="t" r="r" b="b"/>
            <a:pathLst>
              <a:path w="33020" h="172084">
                <a:moveTo>
                  <a:pt x="0" y="171850"/>
                </a:moveTo>
                <a:lnTo>
                  <a:pt x="32967" y="171850"/>
                </a:lnTo>
                <a:lnTo>
                  <a:pt x="32967" y="0"/>
                </a:lnTo>
                <a:lnTo>
                  <a:pt x="0" y="0"/>
                </a:lnTo>
                <a:lnTo>
                  <a:pt x="0" y="171850"/>
                </a:lnTo>
                <a:close/>
              </a:path>
            </a:pathLst>
          </a:custGeom>
          <a:solidFill>
            <a:srgbClr val="006AB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" name="bk object 134"/>
          <p:cNvSpPr/>
          <p:nvPr/>
        </p:nvSpPr>
        <p:spPr>
          <a:xfrm>
            <a:off x="11821205" y="15362761"/>
            <a:ext cx="33020" cy="172085"/>
          </a:xfrm>
          <a:custGeom>
            <a:avLst/>
            <a:gdLst/>
            <a:ahLst/>
            <a:cxnLst/>
            <a:rect l="l" t="t" r="r" b="b"/>
            <a:pathLst>
              <a:path w="33020" h="172084">
                <a:moveTo>
                  <a:pt x="0" y="171861"/>
                </a:moveTo>
                <a:lnTo>
                  <a:pt x="32967" y="171861"/>
                </a:lnTo>
                <a:lnTo>
                  <a:pt x="32967" y="0"/>
                </a:lnTo>
                <a:lnTo>
                  <a:pt x="0" y="0"/>
                </a:lnTo>
                <a:lnTo>
                  <a:pt x="0" y="171861"/>
                </a:lnTo>
                <a:close/>
              </a:path>
            </a:pathLst>
          </a:custGeom>
          <a:solidFill>
            <a:srgbClr val="006AB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" name="bk object 135"/>
          <p:cNvSpPr/>
          <p:nvPr/>
        </p:nvSpPr>
        <p:spPr>
          <a:xfrm>
            <a:off x="11821205" y="15065778"/>
            <a:ext cx="33020" cy="172085"/>
          </a:xfrm>
          <a:custGeom>
            <a:avLst/>
            <a:gdLst/>
            <a:ahLst/>
            <a:cxnLst/>
            <a:rect l="l" t="t" r="r" b="b"/>
            <a:pathLst>
              <a:path w="33020" h="172084">
                <a:moveTo>
                  <a:pt x="0" y="171850"/>
                </a:moveTo>
                <a:lnTo>
                  <a:pt x="32967" y="171850"/>
                </a:lnTo>
                <a:lnTo>
                  <a:pt x="32967" y="0"/>
                </a:lnTo>
                <a:lnTo>
                  <a:pt x="0" y="0"/>
                </a:lnTo>
                <a:lnTo>
                  <a:pt x="0" y="171850"/>
                </a:lnTo>
                <a:close/>
              </a:path>
            </a:pathLst>
          </a:custGeom>
          <a:solidFill>
            <a:srgbClr val="006AB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" name="bk object 136"/>
          <p:cNvSpPr/>
          <p:nvPr/>
        </p:nvSpPr>
        <p:spPr>
          <a:xfrm>
            <a:off x="11821205" y="14768794"/>
            <a:ext cx="33020" cy="172085"/>
          </a:xfrm>
          <a:custGeom>
            <a:avLst/>
            <a:gdLst/>
            <a:ahLst/>
            <a:cxnLst/>
            <a:rect l="l" t="t" r="r" b="b"/>
            <a:pathLst>
              <a:path w="33020" h="172084">
                <a:moveTo>
                  <a:pt x="0" y="171850"/>
                </a:moveTo>
                <a:lnTo>
                  <a:pt x="32967" y="171850"/>
                </a:lnTo>
                <a:lnTo>
                  <a:pt x="32967" y="0"/>
                </a:lnTo>
                <a:lnTo>
                  <a:pt x="0" y="0"/>
                </a:lnTo>
                <a:lnTo>
                  <a:pt x="0" y="171850"/>
                </a:lnTo>
                <a:close/>
              </a:path>
            </a:pathLst>
          </a:custGeom>
          <a:solidFill>
            <a:srgbClr val="006AB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" name="bk object 137"/>
          <p:cNvSpPr/>
          <p:nvPr/>
        </p:nvSpPr>
        <p:spPr>
          <a:xfrm>
            <a:off x="11821205" y="14507765"/>
            <a:ext cx="33020" cy="135890"/>
          </a:xfrm>
          <a:custGeom>
            <a:avLst/>
            <a:gdLst/>
            <a:ahLst/>
            <a:cxnLst/>
            <a:rect l="l" t="t" r="r" b="b"/>
            <a:pathLst>
              <a:path w="33020" h="135890">
                <a:moveTo>
                  <a:pt x="0" y="135895"/>
                </a:moveTo>
                <a:lnTo>
                  <a:pt x="32967" y="135895"/>
                </a:lnTo>
                <a:lnTo>
                  <a:pt x="32967" y="0"/>
                </a:lnTo>
                <a:lnTo>
                  <a:pt x="0" y="0"/>
                </a:lnTo>
                <a:lnTo>
                  <a:pt x="0" y="135895"/>
                </a:lnTo>
                <a:close/>
              </a:path>
            </a:pathLst>
          </a:custGeom>
          <a:solidFill>
            <a:srgbClr val="006AB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8" name="bk object 138"/>
          <p:cNvSpPr/>
          <p:nvPr/>
        </p:nvSpPr>
        <p:spPr>
          <a:xfrm>
            <a:off x="11821205" y="14472205"/>
            <a:ext cx="1003300" cy="35560"/>
          </a:xfrm>
          <a:custGeom>
            <a:avLst/>
            <a:gdLst/>
            <a:ahLst/>
            <a:cxnLst/>
            <a:rect l="l" t="t" r="r" b="b"/>
            <a:pathLst>
              <a:path w="1003300" h="35559">
                <a:moveTo>
                  <a:pt x="0" y="35559"/>
                </a:moveTo>
                <a:lnTo>
                  <a:pt x="1002882" y="35559"/>
                </a:lnTo>
                <a:lnTo>
                  <a:pt x="1002882" y="0"/>
                </a:lnTo>
                <a:lnTo>
                  <a:pt x="0" y="0"/>
                </a:lnTo>
                <a:lnTo>
                  <a:pt x="0" y="35559"/>
                </a:lnTo>
                <a:close/>
              </a:path>
            </a:pathLst>
          </a:custGeom>
          <a:solidFill>
            <a:srgbClr val="006AB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" name="bk object 139"/>
          <p:cNvSpPr/>
          <p:nvPr/>
        </p:nvSpPr>
        <p:spPr>
          <a:xfrm>
            <a:off x="11663645" y="14643661"/>
            <a:ext cx="1214120" cy="125730"/>
          </a:xfrm>
          <a:custGeom>
            <a:avLst/>
            <a:gdLst/>
            <a:ahLst/>
            <a:cxnLst/>
            <a:rect l="l" t="t" r="r" b="b"/>
            <a:pathLst>
              <a:path w="1214120" h="125730">
                <a:moveTo>
                  <a:pt x="1213832" y="0"/>
                </a:moveTo>
                <a:lnTo>
                  <a:pt x="0" y="0"/>
                </a:lnTo>
                <a:lnTo>
                  <a:pt x="0" y="125133"/>
                </a:lnTo>
                <a:lnTo>
                  <a:pt x="1213832" y="125133"/>
                </a:lnTo>
                <a:lnTo>
                  <a:pt x="1213832" y="0"/>
                </a:lnTo>
                <a:close/>
              </a:path>
            </a:pathLst>
          </a:custGeom>
          <a:solidFill>
            <a:srgbClr val="78BFE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" name="bk object 140"/>
          <p:cNvSpPr/>
          <p:nvPr/>
        </p:nvSpPr>
        <p:spPr>
          <a:xfrm>
            <a:off x="11663645" y="14940644"/>
            <a:ext cx="1214120" cy="125730"/>
          </a:xfrm>
          <a:custGeom>
            <a:avLst/>
            <a:gdLst/>
            <a:ahLst/>
            <a:cxnLst/>
            <a:rect l="l" t="t" r="r" b="b"/>
            <a:pathLst>
              <a:path w="1214120" h="125730">
                <a:moveTo>
                  <a:pt x="1213832" y="0"/>
                </a:moveTo>
                <a:lnTo>
                  <a:pt x="0" y="0"/>
                </a:lnTo>
                <a:lnTo>
                  <a:pt x="0" y="125133"/>
                </a:lnTo>
                <a:lnTo>
                  <a:pt x="1213832" y="125133"/>
                </a:lnTo>
                <a:lnTo>
                  <a:pt x="1213832" y="0"/>
                </a:lnTo>
                <a:close/>
              </a:path>
            </a:pathLst>
          </a:custGeom>
          <a:solidFill>
            <a:srgbClr val="78BFE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" name="bk object 141"/>
          <p:cNvSpPr/>
          <p:nvPr/>
        </p:nvSpPr>
        <p:spPr>
          <a:xfrm>
            <a:off x="11663645" y="15237628"/>
            <a:ext cx="1214120" cy="125730"/>
          </a:xfrm>
          <a:custGeom>
            <a:avLst/>
            <a:gdLst/>
            <a:ahLst/>
            <a:cxnLst/>
            <a:rect l="l" t="t" r="r" b="b"/>
            <a:pathLst>
              <a:path w="1214120" h="125730">
                <a:moveTo>
                  <a:pt x="1213832" y="0"/>
                </a:moveTo>
                <a:lnTo>
                  <a:pt x="0" y="0"/>
                </a:lnTo>
                <a:lnTo>
                  <a:pt x="0" y="125133"/>
                </a:lnTo>
                <a:lnTo>
                  <a:pt x="1213832" y="125133"/>
                </a:lnTo>
                <a:lnTo>
                  <a:pt x="1213832" y="0"/>
                </a:lnTo>
                <a:close/>
              </a:path>
            </a:pathLst>
          </a:custGeom>
          <a:solidFill>
            <a:srgbClr val="78BFE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" name="bk object 142"/>
          <p:cNvSpPr/>
          <p:nvPr/>
        </p:nvSpPr>
        <p:spPr>
          <a:xfrm>
            <a:off x="11663645" y="15534623"/>
            <a:ext cx="1214120" cy="125730"/>
          </a:xfrm>
          <a:custGeom>
            <a:avLst/>
            <a:gdLst/>
            <a:ahLst/>
            <a:cxnLst/>
            <a:rect l="l" t="t" r="r" b="b"/>
            <a:pathLst>
              <a:path w="1214120" h="125730">
                <a:moveTo>
                  <a:pt x="1213832" y="0"/>
                </a:moveTo>
                <a:lnTo>
                  <a:pt x="0" y="0"/>
                </a:lnTo>
                <a:lnTo>
                  <a:pt x="0" y="125133"/>
                </a:lnTo>
                <a:lnTo>
                  <a:pt x="1213832" y="125133"/>
                </a:lnTo>
                <a:lnTo>
                  <a:pt x="1213832" y="0"/>
                </a:lnTo>
                <a:close/>
              </a:path>
            </a:pathLst>
          </a:custGeom>
          <a:solidFill>
            <a:srgbClr val="78BFE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" name="bk object 143"/>
          <p:cNvSpPr/>
          <p:nvPr/>
        </p:nvSpPr>
        <p:spPr>
          <a:xfrm>
            <a:off x="11663645" y="15930373"/>
            <a:ext cx="1214120" cy="26670"/>
          </a:xfrm>
          <a:custGeom>
            <a:avLst/>
            <a:gdLst/>
            <a:ahLst/>
            <a:cxnLst/>
            <a:rect l="l" t="t" r="r" b="b"/>
            <a:pathLst>
              <a:path w="1214120" h="26669">
                <a:moveTo>
                  <a:pt x="0" y="26367"/>
                </a:moveTo>
                <a:lnTo>
                  <a:pt x="1213832" y="26367"/>
                </a:lnTo>
                <a:lnTo>
                  <a:pt x="1213832" y="0"/>
                </a:lnTo>
                <a:lnTo>
                  <a:pt x="0" y="0"/>
                </a:lnTo>
                <a:lnTo>
                  <a:pt x="0" y="26367"/>
                </a:lnTo>
                <a:close/>
              </a:path>
            </a:pathLst>
          </a:custGeom>
          <a:solidFill>
            <a:srgbClr val="78BFE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" name="bk object 144"/>
          <p:cNvSpPr/>
          <p:nvPr/>
        </p:nvSpPr>
        <p:spPr>
          <a:xfrm>
            <a:off x="11663645" y="15831607"/>
            <a:ext cx="1214120" cy="99060"/>
          </a:xfrm>
          <a:custGeom>
            <a:avLst/>
            <a:gdLst/>
            <a:ahLst/>
            <a:cxnLst/>
            <a:rect l="l" t="t" r="r" b="b"/>
            <a:pathLst>
              <a:path w="1214120" h="99059">
                <a:moveTo>
                  <a:pt x="0" y="98765"/>
                </a:moveTo>
                <a:lnTo>
                  <a:pt x="1213832" y="98765"/>
                </a:lnTo>
                <a:lnTo>
                  <a:pt x="1213832" y="0"/>
                </a:lnTo>
                <a:lnTo>
                  <a:pt x="0" y="0"/>
                </a:lnTo>
                <a:lnTo>
                  <a:pt x="0" y="98765"/>
                </a:lnTo>
                <a:close/>
              </a:path>
            </a:pathLst>
          </a:custGeom>
          <a:solidFill>
            <a:srgbClr val="78BFE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" name="bk object 145"/>
          <p:cNvSpPr/>
          <p:nvPr/>
        </p:nvSpPr>
        <p:spPr>
          <a:xfrm>
            <a:off x="11663645" y="16128601"/>
            <a:ext cx="1214120" cy="125730"/>
          </a:xfrm>
          <a:custGeom>
            <a:avLst/>
            <a:gdLst/>
            <a:ahLst/>
            <a:cxnLst/>
            <a:rect l="l" t="t" r="r" b="b"/>
            <a:pathLst>
              <a:path w="1214120" h="125730">
                <a:moveTo>
                  <a:pt x="1213832" y="0"/>
                </a:moveTo>
                <a:lnTo>
                  <a:pt x="0" y="0"/>
                </a:lnTo>
                <a:lnTo>
                  <a:pt x="0" y="125133"/>
                </a:lnTo>
                <a:lnTo>
                  <a:pt x="1213832" y="125133"/>
                </a:lnTo>
                <a:lnTo>
                  <a:pt x="1213832" y="0"/>
                </a:lnTo>
                <a:close/>
              </a:path>
            </a:pathLst>
          </a:custGeom>
          <a:solidFill>
            <a:srgbClr val="78BFE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" name="bk object 146"/>
          <p:cNvSpPr/>
          <p:nvPr/>
        </p:nvSpPr>
        <p:spPr>
          <a:xfrm>
            <a:off x="11725245" y="16425584"/>
            <a:ext cx="1152525" cy="114300"/>
          </a:xfrm>
          <a:custGeom>
            <a:avLst/>
            <a:gdLst/>
            <a:ahLst/>
            <a:cxnLst/>
            <a:rect l="l" t="t" r="r" b="b"/>
            <a:pathLst>
              <a:path w="1152525" h="114300">
                <a:moveTo>
                  <a:pt x="0" y="113682"/>
                </a:moveTo>
                <a:lnTo>
                  <a:pt x="1152232" y="113682"/>
                </a:lnTo>
                <a:lnTo>
                  <a:pt x="1152232" y="0"/>
                </a:lnTo>
                <a:lnTo>
                  <a:pt x="0" y="0"/>
                </a:lnTo>
                <a:lnTo>
                  <a:pt x="0" y="113682"/>
                </a:lnTo>
                <a:close/>
              </a:path>
            </a:pathLst>
          </a:custGeom>
          <a:solidFill>
            <a:srgbClr val="78BFE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" name="bk object 147"/>
          <p:cNvSpPr/>
          <p:nvPr/>
        </p:nvSpPr>
        <p:spPr>
          <a:xfrm>
            <a:off x="11663645" y="16539267"/>
            <a:ext cx="1214120" cy="12065"/>
          </a:xfrm>
          <a:custGeom>
            <a:avLst/>
            <a:gdLst/>
            <a:ahLst/>
            <a:cxnLst/>
            <a:rect l="l" t="t" r="r" b="b"/>
            <a:pathLst>
              <a:path w="1214120" h="12065">
                <a:moveTo>
                  <a:pt x="0" y="11450"/>
                </a:moveTo>
                <a:lnTo>
                  <a:pt x="1213832" y="11450"/>
                </a:lnTo>
                <a:lnTo>
                  <a:pt x="1213832" y="0"/>
                </a:lnTo>
                <a:lnTo>
                  <a:pt x="0" y="0"/>
                </a:lnTo>
                <a:lnTo>
                  <a:pt x="0" y="11450"/>
                </a:lnTo>
                <a:close/>
              </a:path>
            </a:pathLst>
          </a:custGeom>
          <a:solidFill>
            <a:srgbClr val="78BFE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" name="bk object 148"/>
          <p:cNvSpPr/>
          <p:nvPr/>
        </p:nvSpPr>
        <p:spPr>
          <a:xfrm>
            <a:off x="11753385" y="16722580"/>
            <a:ext cx="1124585" cy="125730"/>
          </a:xfrm>
          <a:custGeom>
            <a:avLst/>
            <a:gdLst/>
            <a:ahLst/>
            <a:cxnLst/>
            <a:rect l="l" t="t" r="r" b="b"/>
            <a:pathLst>
              <a:path w="1124584" h="125730">
                <a:moveTo>
                  <a:pt x="0" y="125133"/>
                </a:moveTo>
                <a:lnTo>
                  <a:pt x="1124091" y="125133"/>
                </a:lnTo>
                <a:lnTo>
                  <a:pt x="1124091" y="0"/>
                </a:lnTo>
                <a:lnTo>
                  <a:pt x="0" y="0"/>
                </a:lnTo>
                <a:lnTo>
                  <a:pt x="0" y="125133"/>
                </a:lnTo>
                <a:close/>
              </a:path>
            </a:pathLst>
          </a:custGeom>
          <a:solidFill>
            <a:srgbClr val="78BFE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" name="bk object 149"/>
          <p:cNvSpPr/>
          <p:nvPr/>
        </p:nvSpPr>
        <p:spPr>
          <a:xfrm>
            <a:off x="11663645" y="17133681"/>
            <a:ext cx="1214120" cy="11430"/>
          </a:xfrm>
          <a:custGeom>
            <a:avLst/>
            <a:gdLst/>
            <a:ahLst/>
            <a:cxnLst/>
            <a:rect l="l" t="t" r="r" b="b"/>
            <a:pathLst>
              <a:path w="1214120" h="11430">
                <a:moveTo>
                  <a:pt x="0" y="11016"/>
                </a:moveTo>
                <a:lnTo>
                  <a:pt x="1213832" y="11016"/>
                </a:lnTo>
                <a:lnTo>
                  <a:pt x="1213832" y="0"/>
                </a:lnTo>
                <a:lnTo>
                  <a:pt x="0" y="0"/>
                </a:lnTo>
                <a:lnTo>
                  <a:pt x="0" y="11016"/>
                </a:lnTo>
                <a:close/>
              </a:path>
            </a:pathLst>
          </a:custGeom>
          <a:solidFill>
            <a:srgbClr val="78BFE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" name="bk object 150"/>
          <p:cNvSpPr/>
          <p:nvPr/>
        </p:nvSpPr>
        <p:spPr>
          <a:xfrm>
            <a:off x="11663645" y="17104259"/>
            <a:ext cx="1214120" cy="29845"/>
          </a:xfrm>
          <a:custGeom>
            <a:avLst/>
            <a:gdLst/>
            <a:ahLst/>
            <a:cxnLst/>
            <a:rect l="l" t="t" r="r" b="b"/>
            <a:pathLst>
              <a:path w="1214120" h="29844">
                <a:moveTo>
                  <a:pt x="0" y="29421"/>
                </a:moveTo>
                <a:lnTo>
                  <a:pt x="1213832" y="29421"/>
                </a:lnTo>
                <a:lnTo>
                  <a:pt x="1213832" y="0"/>
                </a:lnTo>
                <a:lnTo>
                  <a:pt x="0" y="0"/>
                </a:lnTo>
                <a:lnTo>
                  <a:pt x="0" y="29421"/>
                </a:lnTo>
                <a:close/>
              </a:path>
            </a:pathLst>
          </a:custGeom>
          <a:solidFill>
            <a:srgbClr val="78BFE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" name="bk object 151"/>
          <p:cNvSpPr/>
          <p:nvPr/>
        </p:nvSpPr>
        <p:spPr>
          <a:xfrm>
            <a:off x="11663645" y="17019564"/>
            <a:ext cx="1214120" cy="85090"/>
          </a:xfrm>
          <a:custGeom>
            <a:avLst/>
            <a:gdLst/>
            <a:ahLst/>
            <a:cxnLst/>
            <a:rect l="l" t="t" r="r" b="b"/>
            <a:pathLst>
              <a:path w="1214120" h="85090">
                <a:moveTo>
                  <a:pt x="0" y="84695"/>
                </a:moveTo>
                <a:lnTo>
                  <a:pt x="1213832" y="84695"/>
                </a:lnTo>
                <a:lnTo>
                  <a:pt x="1213832" y="0"/>
                </a:lnTo>
                <a:lnTo>
                  <a:pt x="0" y="0"/>
                </a:lnTo>
                <a:lnTo>
                  <a:pt x="0" y="84695"/>
                </a:lnTo>
                <a:close/>
              </a:path>
            </a:pathLst>
          </a:custGeom>
          <a:solidFill>
            <a:srgbClr val="78BFE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" name="bk object 152"/>
          <p:cNvSpPr/>
          <p:nvPr/>
        </p:nvSpPr>
        <p:spPr>
          <a:xfrm>
            <a:off x="13845925" y="15038457"/>
            <a:ext cx="292100" cy="2383790"/>
          </a:xfrm>
          <a:custGeom>
            <a:avLst/>
            <a:gdLst/>
            <a:ahLst/>
            <a:cxnLst/>
            <a:rect l="l" t="t" r="r" b="b"/>
            <a:pathLst>
              <a:path w="292100" h="2383790">
                <a:moveTo>
                  <a:pt x="291790" y="0"/>
                </a:moveTo>
                <a:lnTo>
                  <a:pt x="122799" y="0"/>
                </a:lnTo>
                <a:lnTo>
                  <a:pt x="0" y="2383681"/>
                </a:lnTo>
                <a:lnTo>
                  <a:pt x="291790" y="2383681"/>
                </a:lnTo>
                <a:lnTo>
                  <a:pt x="291790" y="0"/>
                </a:lnTo>
                <a:close/>
              </a:path>
            </a:pathLst>
          </a:custGeom>
          <a:solidFill>
            <a:srgbClr val="0092D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" name="bk object 153"/>
          <p:cNvSpPr/>
          <p:nvPr/>
        </p:nvSpPr>
        <p:spPr>
          <a:xfrm>
            <a:off x="13322895" y="15038454"/>
            <a:ext cx="649605" cy="2383790"/>
          </a:xfrm>
          <a:custGeom>
            <a:avLst/>
            <a:gdLst/>
            <a:ahLst/>
            <a:cxnLst/>
            <a:rect l="l" t="t" r="r" b="b"/>
            <a:pathLst>
              <a:path w="649605" h="2383790">
                <a:moveTo>
                  <a:pt x="649435" y="0"/>
                </a:moveTo>
                <a:lnTo>
                  <a:pt x="68943" y="0"/>
                </a:lnTo>
                <a:lnTo>
                  <a:pt x="0" y="1173783"/>
                </a:lnTo>
                <a:lnTo>
                  <a:pt x="40826" y="2383681"/>
                </a:lnTo>
                <a:lnTo>
                  <a:pt x="649435" y="2383681"/>
                </a:lnTo>
                <a:lnTo>
                  <a:pt x="649435" y="0"/>
                </a:lnTo>
                <a:close/>
              </a:path>
            </a:pathLst>
          </a:custGeom>
          <a:solidFill>
            <a:srgbClr val="CFE1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4" name="bk object 154"/>
          <p:cNvSpPr/>
          <p:nvPr/>
        </p:nvSpPr>
        <p:spPr>
          <a:xfrm>
            <a:off x="13140875" y="16519032"/>
            <a:ext cx="281305" cy="205740"/>
          </a:xfrm>
          <a:custGeom>
            <a:avLst/>
            <a:gdLst/>
            <a:ahLst/>
            <a:cxnLst/>
            <a:rect l="l" t="t" r="r" b="b"/>
            <a:pathLst>
              <a:path w="281305" h="205740">
                <a:moveTo>
                  <a:pt x="0" y="205550"/>
                </a:moveTo>
                <a:lnTo>
                  <a:pt x="281037" y="205550"/>
                </a:lnTo>
                <a:lnTo>
                  <a:pt x="281037" y="0"/>
                </a:lnTo>
                <a:lnTo>
                  <a:pt x="0" y="0"/>
                </a:lnTo>
                <a:lnTo>
                  <a:pt x="0" y="205550"/>
                </a:lnTo>
                <a:close/>
              </a:path>
            </a:pathLst>
          </a:custGeom>
          <a:solidFill>
            <a:srgbClr val="E4EDF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5" name="bk object 155"/>
          <p:cNvSpPr/>
          <p:nvPr/>
        </p:nvSpPr>
        <p:spPr>
          <a:xfrm>
            <a:off x="13140875" y="16163811"/>
            <a:ext cx="281305" cy="205740"/>
          </a:xfrm>
          <a:custGeom>
            <a:avLst/>
            <a:gdLst/>
            <a:ahLst/>
            <a:cxnLst/>
            <a:rect l="l" t="t" r="r" b="b"/>
            <a:pathLst>
              <a:path w="281305" h="205740">
                <a:moveTo>
                  <a:pt x="0" y="205550"/>
                </a:moveTo>
                <a:lnTo>
                  <a:pt x="281037" y="205550"/>
                </a:lnTo>
                <a:lnTo>
                  <a:pt x="281037" y="0"/>
                </a:lnTo>
                <a:lnTo>
                  <a:pt x="0" y="0"/>
                </a:lnTo>
                <a:lnTo>
                  <a:pt x="0" y="205550"/>
                </a:lnTo>
                <a:close/>
              </a:path>
            </a:pathLst>
          </a:custGeom>
          <a:solidFill>
            <a:srgbClr val="E4EDF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6" name="bk object 156"/>
          <p:cNvSpPr/>
          <p:nvPr/>
        </p:nvSpPr>
        <p:spPr>
          <a:xfrm>
            <a:off x="13140875" y="15808579"/>
            <a:ext cx="281305" cy="205740"/>
          </a:xfrm>
          <a:custGeom>
            <a:avLst/>
            <a:gdLst/>
            <a:ahLst/>
            <a:cxnLst/>
            <a:rect l="l" t="t" r="r" b="b"/>
            <a:pathLst>
              <a:path w="281305" h="205740">
                <a:moveTo>
                  <a:pt x="0" y="205561"/>
                </a:moveTo>
                <a:lnTo>
                  <a:pt x="281037" y="205561"/>
                </a:lnTo>
                <a:lnTo>
                  <a:pt x="281037" y="0"/>
                </a:lnTo>
                <a:lnTo>
                  <a:pt x="0" y="0"/>
                </a:lnTo>
                <a:lnTo>
                  <a:pt x="0" y="205561"/>
                </a:lnTo>
                <a:close/>
              </a:path>
            </a:pathLst>
          </a:custGeom>
          <a:solidFill>
            <a:srgbClr val="E4EDF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7" name="bk object 157"/>
          <p:cNvSpPr/>
          <p:nvPr/>
        </p:nvSpPr>
        <p:spPr>
          <a:xfrm>
            <a:off x="13140875" y="15453359"/>
            <a:ext cx="281305" cy="205740"/>
          </a:xfrm>
          <a:custGeom>
            <a:avLst/>
            <a:gdLst/>
            <a:ahLst/>
            <a:cxnLst/>
            <a:rect l="l" t="t" r="r" b="b"/>
            <a:pathLst>
              <a:path w="281305" h="205740">
                <a:moveTo>
                  <a:pt x="0" y="205550"/>
                </a:moveTo>
                <a:lnTo>
                  <a:pt x="281037" y="205550"/>
                </a:lnTo>
                <a:lnTo>
                  <a:pt x="281037" y="0"/>
                </a:lnTo>
                <a:lnTo>
                  <a:pt x="0" y="0"/>
                </a:lnTo>
                <a:lnTo>
                  <a:pt x="0" y="205550"/>
                </a:lnTo>
                <a:close/>
              </a:path>
            </a:pathLst>
          </a:custGeom>
          <a:solidFill>
            <a:srgbClr val="E4EDF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8" name="bk object 158"/>
          <p:cNvSpPr/>
          <p:nvPr/>
        </p:nvSpPr>
        <p:spPr>
          <a:xfrm>
            <a:off x="13140875" y="15038461"/>
            <a:ext cx="281305" cy="265430"/>
          </a:xfrm>
          <a:custGeom>
            <a:avLst/>
            <a:gdLst/>
            <a:ahLst/>
            <a:cxnLst/>
            <a:rect l="l" t="t" r="r" b="b"/>
            <a:pathLst>
              <a:path w="281305" h="265430">
                <a:moveTo>
                  <a:pt x="0" y="265228"/>
                </a:moveTo>
                <a:lnTo>
                  <a:pt x="281037" y="265228"/>
                </a:lnTo>
                <a:lnTo>
                  <a:pt x="281037" y="0"/>
                </a:lnTo>
                <a:lnTo>
                  <a:pt x="0" y="0"/>
                </a:lnTo>
                <a:lnTo>
                  <a:pt x="0" y="265228"/>
                </a:lnTo>
                <a:close/>
              </a:path>
            </a:pathLst>
          </a:custGeom>
          <a:solidFill>
            <a:srgbClr val="E4EDF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9" name="bk object 159"/>
          <p:cNvSpPr/>
          <p:nvPr/>
        </p:nvSpPr>
        <p:spPr>
          <a:xfrm>
            <a:off x="13211821" y="16519032"/>
            <a:ext cx="128905" cy="205740"/>
          </a:xfrm>
          <a:custGeom>
            <a:avLst/>
            <a:gdLst/>
            <a:ahLst/>
            <a:cxnLst/>
            <a:rect l="l" t="t" r="r" b="b"/>
            <a:pathLst>
              <a:path w="128905" h="205740">
                <a:moveTo>
                  <a:pt x="0" y="205550"/>
                </a:moveTo>
                <a:lnTo>
                  <a:pt x="128576" y="205550"/>
                </a:lnTo>
                <a:lnTo>
                  <a:pt x="128576" y="0"/>
                </a:lnTo>
                <a:lnTo>
                  <a:pt x="0" y="0"/>
                </a:lnTo>
                <a:lnTo>
                  <a:pt x="0" y="205550"/>
                </a:lnTo>
                <a:close/>
              </a:path>
            </a:pathLst>
          </a:custGeom>
          <a:solidFill>
            <a:srgbClr val="244B9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0" name="bk object 160"/>
          <p:cNvSpPr/>
          <p:nvPr/>
        </p:nvSpPr>
        <p:spPr>
          <a:xfrm>
            <a:off x="13211821" y="16163811"/>
            <a:ext cx="128905" cy="205740"/>
          </a:xfrm>
          <a:custGeom>
            <a:avLst/>
            <a:gdLst/>
            <a:ahLst/>
            <a:cxnLst/>
            <a:rect l="l" t="t" r="r" b="b"/>
            <a:pathLst>
              <a:path w="128905" h="205740">
                <a:moveTo>
                  <a:pt x="0" y="205550"/>
                </a:moveTo>
                <a:lnTo>
                  <a:pt x="128576" y="205550"/>
                </a:lnTo>
                <a:lnTo>
                  <a:pt x="128576" y="0"/>
                </a:lnTo>
                <a:lnTo>
                  <a:pt x="0" y="0"/>
                </a:lnTo>
                <a:lnTo>
                  <a:pt x="0" y="205550"/>
                </a:lnTo>
                <a:close/>
              </a:path>
            </a:pathLst>
          </a:custGeom>
          <a:solidFill>
            <a:srgbClr val="244B9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1" name="bk object 161"/>
          <p:cNvSpPr/>
          <p:nvPr/>
        </p:nvSpPr>
        <p:spPr>
          <a:xfrm>
            <a:off x="13211821" y="15808579"/>
            <a:ext cx="128905" cy="205740"/>
          </a:xfrm>
          <a:custGeom>
            <a:avLst/>
            <a:gdLst/>
            <a:ahLst/>
            <a:cxnLst/>
            <a:rect l="l" t="t" r="r" b="b"/>
            <a:pathLst>
              <a:path w="128905" h="205740">
                <a:moveTo>
                  <a:pt x="0" y="205561"/>
                </a:moveTo>
                <a:lnTo>
                  <a:pt x="128576" y="205561"/>
                </a:lnTo>
                <a:lnTo>
                  <a:pt x="128576" y="0"/>
                </a:lnTo>
                <a:lnTo>
                  <a:pt x="0" y="0"/>
                </a:lnTo>
                <a:lnTo>
                  <a:pt x="0" y="205561"/>
                </a:lnTo>
                <a:close/>
              </a:path>
            </a:pathLst>
          </a:custGeom>
          <a:solidFill>
            <a:srgbClr val="244B9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2" name="bk object 162"/>
          <p:cNvSpPr/>
          <p:nvPr/>
        </p:nvSpPr>
        <p:spPr>
          <a:xfrm>
            <a:off x="13211821" y="15453359"/>
            <a:ext cx="128905" cy="205740"/>
          </a:xfrm>
          <a:custGeom>
            <a:avLst/>
            <a:gdLst/>
            <a:ahLst/>
            <a:cxnLst/>
            <a:rect l="l" t="t" r="r" b="b"/>
            <a:pathLst>
              <a:path w="128905" h="205740">
                <a:moveTo>
                  <a:pt x="0" y="205550"/>
                </a:moveTo>
                <a:lnTo>
                  <a:pt x="128576" y="205550"/>
                </a:lnTo>
                <a:lnTo>
                  <a:pt x="128576" y="0"/>
                </a:lnTo>
                <a:lnTo>
                  <a:pt x="0" y="0"/>
                </a:lnTo>
                <a:lnTo>
                  <a:pt x="0" y="205550"/>
                </a:lnTo>
                <a:close/>
              </a:path>
            </a:pathLst>
          </a:custGeom>
          <a:solidFill>
            <a:srgbClr val="244B9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3" name="bk object 163"/>
          <p:cNvSpPr/>
          <p:nvPr/>
        </p:nvSpPr>
        <p:spPr>
          <a:xfrm>
            <a:off x="13211821" y="15283157"/>
            <a:ext cx="128905" cy="20955"/>
          </a:xfrm>
          <a:custGeom>
            <a:avLst/>
            <a:gdLst/>
            <a:ahLst/>
            <a:cxnLst/>
            <a:rect l="l" t="t" r="r" b="b"/>
            <a:pathLst>
              <a:path w="128905" h="20955">
                <a:moveTo>
                  <a:pt x="0" y="20533"/>
                </a:moveTo>
                <a:lnTo>
                  <a:pt x="128576" y="20533"/>
                </a:lnTo>
                <a:lnTo>
                  <a:pt x="128576" y="0"/>
                </a:lnTo>
                <a:lnTo>
                  <a:pt x="0" y="0"/>
                </a:lnTo>
                <a:lnTo>
                  <a:pt x="0" y="20533"/>
                </a:lnTo>
                <a:close/>
              </a:path>
            </a:pathLst>
          </a:custGeom>
          <a:solidFill>
            <a:srgbClr val="244B9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4" name="bk object 164"/>
          <p:cNvSpPr/>
          <p:nvPr/>
        </p:nvSpPr>
        <p:spPr>
          <a:xfrm>
            <a:off x="13203918" y="16519032"/>
            <a:ext cx="22860" cy="205740"/>
          </a:xfrm>
          <a:custGeom>
            <a:avLst/>
            <a:gdLst/>
            <a:ahLst/>
            <a:cxnLst/>
            <a:rect l="l" t="t" r="r" b="b"/>
            <a:pathLst>
              <a:path w="22859" h="205740">
                <a:moveTo>
                  <a:pt x="0" y="205550"/>
                </a:moveTo>
                <a:lnTo>
                  <a:pt x="22500" y="205550"/>
                </a:lnTo>
                <a:lnTo>
                  <a:pt x="22500" y="0"/>
                </a:lnTo>
                <a:lnTo>
                  <a:pt x="0" y="0"/>
                </a:lnTo>
                <a:lnTo>
                  <a:pt x="0" y="205550"/>
                </a:lnTo>
                <a:close/>
              </a:path>
            </a:pathLst>
          </a:custGeom>
          <a:solidFill>
            <a:srgbClr val="A0C8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5" name="bk object 165"/>
          <p:cNvSpPr/>
          <p:nvPr/>
        </p:nvSpPr>
        <p:spPr>
          <a:xfrm>
            <a:off x="13203918" y="16163811"/>
            <a:ext cx="22860" cy="205740"/>
          </a:xfrm>
          <a:custGeom>
            <a:avLst/>
            <a:gdLst/>
            <a:ahLst/>
            <a:cxnLst/>
            <a:rect l="l" t="t" r="r" b="b"/>
            <a:pathLst>
              <a:path w="22859" h="205740">
                <a:moveTo>
                  <a:pt x="0" y="205550"/>
                </a:moveTo>
                <a:lnTo>
                  <a:pt x="22500" y="205550"/>
                </a:lnTo>
                <a:lnTo>
                  <a:pt x="22500" y="0"/>
                </a:lnTo>
                <a:lnTo>
                  <a:pt x="0" y="0"/>
                </a:lnTo>
                <a:lnTo>
                  <a:pt x="0" y="205550"/>
                </a:lnTo>
                <a:close/>
              </a:path>
            </a:pathLst>
          </a:custGeom>
          <a:solidFill>
            <a:srgbClr val="A0C8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6" name="bk object 166"/>
          <p:cNvSpPr/>
          <p:nvPr/>
        </p:nvSpPr>
        <p:spPr>
          <a:xfrm>
            <a:off x="13203918" y="15808579"/>
            <a:ext cx="22860" cy="205740"/>
          </a:xfrm>
          <a:custGeom>
            <a:avLst/>
            <a:gdLst/>
            <a:ahLst/>
            <a:cxnLst/>
            <a:rect l="l" t="t" r="r" b="b"/>
            <a:pathLst>
              <a:path w="22859" h="205740">
                <a:moveTo>
                  <a:pt x="0" y="205561"/>
                </a:moveTo>
                <a:lnTo>
                  <a:pt x="22500" y="205561"/>
                </a:lnTo>
                <a:lnTo>
                  <a:pt x="22500" y="0"/>
                </a:lnTo>
                <a:lnTo>
                  <a:pt x="0" y="0"/>
                </a:lnTo>
                <a:lnTo>
                  <a:pt x="0" y="205561"/>
                </a:lnTo>
                <a:close/>
              </a:path>
            </a:pathLst>
          </a:custGeom>
          <a:solidFill>
            <a:srgbClr val="A0C8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7" name="bk object 167"/>
          <p:cNvSpPr/>
          <p:nvPr/>
        </p:nvSpPr>
        <p:spPr>
          <a:xfrm>
            <a:off x="13203918" y="15453359"/>
            <a:ext cx="22860" cy="205740"/>
          </a:xfrm>
          <a:custGeom>
            <a:avLst/>
            <a:gdLst/>
            <a:ahLst/>
            <a:cxnLst/>
            <a:rect l="l" t="t" r="r" b="b"/>
            <a:pathLst>
              <a:path w="22859" h="205740">
                <a:moveTo>
                  <a:pt x="0" y="205550"/>
                </a:moveTo>
                <a:lnTo>
                  <a:pt x="22500" y="205550"/>
                </a:lnTo>
                <a:lnTo>
                  <a:pt x="22500" y="0"/>
                </a:lnTo>
                <a:lnTo>
                  <a:pt x="0" y="0"/>
                </a:lnTo>
                <a:lnTo>
                  <a:pt x="0" y="205550"/>
                </a:lnTo>
                <a:close/>
              </a:path>
            </a:pathLst>
          </a:custGeom>
          <a:solidFill>
            <a:srgbClr val="A0C8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8" name="bk object 168"/>
          <p:cNvSpPr/>
          <p:nvPr/>
        </p:nvSpPr>
        <p:spPr>
          <a:xfrm>
            <a:off x="13203918" y="15283160"/>
            <a:ext cx="136525" cy="20955"/>
          </a:xfrm>
          <a:custGeom>
            <a:avLst/>
            <a:gdLst/>
            <a:ahLst/>
            <a:cxnLst/>
            <a:rect l="l" t="t" r="r" b="b"/>
            <a:pathLst>
              <a:path w="136525" h="20955">
                <a:moveTo>
                  <a:pt x="0" y="20529"/>
                </a:moveTo>
                <a:lnTo>
                  <a:pt x="136480" y="20529"/>
                </a:lnTo>
                <a:lnTo>
                  <a:pt x="136480" y="0"/>
                </a:lnTo>
                <a:lnTo>
                  <a:pt x="0" y="0"/>
                </a:lnTo>
                <a:lnTo>
                  <a:pt x="0" y="20529"/>
                </a:lnTo>
                <a:close/>
              </a:path>
            </a:pathLst>
          </a:custGeom>
          <a:solidFill>
            <a:srgbClr val="A0C8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9" name="bk object 169"/>
          <p:cNvSpPr/>
          <p:nvPr/>
        </p:nvSpPr>
        <p:spPr>
          <a:xfrm>
            <a:off x="13721173" y="15225033"/>
            <a:ext cx="136525" cy="1517015"/>
          </a:xfrm>
          <a:custGeom>
            <a:avLst/>
            <a:gdLst/>
            <a:ahLst/>
            <a:cxnLst/>
            <a:rect l="l" t="t" r="r" b="b"/>
            <a:pathLst>
              <a:path w="136525" h="1517015">
                <a:moveTo>
                  <a:pt x="0" y="1516856"/>
                </a:moveTo>
                <a:lnTo>
                  <a:pt x="136469" y="1516856"/>
                </a:lnTo>
                <a:lnTo>
                  <a:pt x="136469" y="0"/>
                </a:lnTo>
                <a:lnTo>
                  <a:pt x="0" y="0"/>
                </a:lnTo>
                <a:lnTo>
                  <a:pt x="0" y="1516856"/>
                </a:lnTo>
                <a:close/>
              </a:path>
            </a:pathLst>
          </a:custGeom>
          <a:solidFill>
            <a:srgbClr val="244B9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0" name="bk object 170"/>
          <p:cNvSpPr/>
          <p:nvPr/>
        </p:nvSpPr>
        <p:spPr>
          <a:xfrm>
            <a:off x="13520129" y="15225033"/>
            <a:ext cx="136525" cy="1517015"/>
          </a:xfrm>
          <a:custGeom>
            <a:avLst/>
            <a:gdLst/>
            <a:ahLst/>
            <a:cxnLst/>
            <a:rect l="l" t="t" r="r" b="b"/>
            <a:pathLst>
              <a:path w="136525" h="1517015">
                <a:moveTo>
                  <a:pt x="0" y="1516856"/>
                </a:moveTo>
                <a:lnTo>
                  <a:pt x="136480" y="1516856"/>
                </a:lnTo>
                <a:lnTo>
                  <a:pt x="136480" y="0"/>
                </a:lnTo>
                <a:lnTo>
                  <a:pt x="0" y="0"/>
                </a:lnTo>
                <a:lnTo>
                  <a:pt x="0" y="1516856"/>
                </a:lnTo>
                <a:close/>
              </a:path>
            </a:pathLst>
          </a:custGeom>
          <a:solidFill>
            <a:srgbClr val="244B9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1" name="bk object 171"/>
          <p:cNvSpPr/>
          <p:nvPr/>
        </p:nvSpPr>
        <p:spPr>
          <a:xfrm>
            <a:off x="13721173" y="15249168"/>
            <a:ext cx="22860" cy="1492885"/>
          </a:xfrm>
          <a:custGeom>
            <a:avLst/>
            <a:gdLst/>
            <a:ahLst/>
            <a:cxnLst/>
            <a:rect l="l" t="t" r="r" b="b"/>
            <a:pathLst>
              <a:path w="22859" h="1492884">
                <a:moveTo>
                  <a:pt x="0" y="1492721"/>
                </a:moveTo>
                <a:lnTo>
                  <a:pt x="22489" y="1492721"/>
                </a:lnTo>
                <a:lnTo>
                  <a:pt x="22489" y="0"/>
                </a:lnTo>
                <a:lnTo>
                  <a:pt x="0" y="0"/>
                </a:lnTo>
                <a:lnTo>
                  <a:pt x="0" y="1492721"/>
                </a:lnTo>
                <a:close/>
              </a:path>
            </a:pathLst>
          </a:custGeom>
          <a:solidFill>
            <a:srgbClr val="A0C8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2" name="bk object 172"/>
          <p:cNvSpPr/>
          <p:nvPr/>
        </p:nvSpPr>
        <p:spPr>
          <a:xfrm>
            <a:off x="13721173" y="15225038"/>
            <a:ext cx="136525" cy="24130"/>
          </a:xfrm>
          <a:custGeom>
            <a:avLst/>
            <a:gdLst/>
            <a:ahLst/>
            <a:cxnLst/>
            <a:rect l="l" t="t" r="r" b="b"/>
            <a:pathLst>
              <a:path w="136525" h="24130">
                <a:moveTo>
                  <a:pt x="0" y="24130"/>
                </a:moveTo>
                <a:lnTo>
                  <a:pt x="136469" y="24130"/>
                </a:lnTo>
                <a:lnTo>
                  <a:pt x="136469" y="0"/>
                </a:lnTo>
                <a:lnTo>
                  <a:pt x="0" y="0"/>
                </a:lnTo>
                <a:lnTo>
                  <a:pt x="0" y="24130"/>
                </a:lnTo>
                <a:close/>
              </a:path>
            </a:pathLst>
          </a:custGeom>
          <a:solidFill>
            <a:srgbClr val="A0C8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3" name="bk object 173"/>
          <p:cNvSpPr/>
          <p:nvPr/>
        </p:nvSpPr>
        <p:spPr>
          <a:xfrm>
            <a:off x="13520129" y="15249168"/>
            <a:ext cx="22860" cy="1492885"/>
          </a:xfrm>
          <a:custGeom>
            <a:avLst/>
            <a:gdLst/>
            <a:ahLst/>
            <a:cxnLst/>
            <a:rect l="l" t="t" r="r" b="b"/>
            <a:pathLst>
              <a:path w="22859" h="1492884">
                <a:moveTo>
                  <a:pt x="0" y="1492721"/>
                </a:moveTo>
                <a:lnTo>
                  <a:pt x="22500" y="1492721"/>
                </a:lnTo>
                <a:lnTo>
                  <a:pt x="22500" y="0"/>
                </a:lnTo>
                <a:lnTo>
                  <a:pt x="0" y="0"/>
                </a:lnTo>
                <a:lnTo>
                  <a:pt x="0" y="1492721"/>
                </a:lnTo>
                <a:close/>
              </a:path>
            </a:pathLst>
          </a:custGeom>
          <a:solidFill>
            <a:srgbClr val="A0C8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4" name="bk object 174"/>
          <p:cNvSpPr/>
          <p:nvPr/>
        </p:nvSpPr>
        <p:spPr>
          <a:xfrm>
            <a:off x="13520129" y="15225038"/>
            <a:ext cx="136525" cy="24130"/>
          </a:xfrm>
          <a:custGeom>
            <a:avLst/>
            <a:gdLst/>
            <a:ahLst/>
            <a:cxnLst/>
            <a:rect l="l" t="t" r="r" b="b"/>
            <a:pathLst>
              <a:path w="136525" h="24130">
                <a:moveTo>
                  <a:pt x="0" y="24130"/>
                </a:moveTo>
                <a:lnTo>
                  <a:pt x="136480" y="24130"/>
                </a:lnTo>
                <a:lnTo>
                  <a:pt x="136480" y="0"/>
                </a:lnTo>
                <a:lnTo>
                  <a:pt x="0" y="0"/>
                </a:lnTo>
                <a:lnTo>
                  <a:pt x="0" y="24130"/>
                </a:lnTo>
                <a:close/>
              </a:path>
            </a:pathLst>
          </a:custGeom>
          <a:solidFill>
            <a:srgbClr val="A0C8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5" name="bk object 175"/>
          <p:cNvSpPr/>
          <p:nvPr/>
        </p:nvSpPr>
        <p:spPr>
          <a:xfrm>
            <a:off x="13076370" y="15303689"/>
            <a:ext cx="346075" cy="149860"/>
          </a:xfrm>
          <a:custGeom>
            <a:avLst/>
            <a:gdLst/>
            <a:ahLst/>
            <a:cxnLst/>
            <a:rect l="l" t="t" r="r" b="b"/>
            <a:pathLst>
              <a:path w="346075" h="149859">
                <a:moveTo>
                  <a:pt x="345554" y="0"/>
                </a:moveTo>
                <a:lnTo>
                  <a:pt x="0" y="0"/>
                </a:lnTo>
                <a:lnTo>
                  <a:pt x="0" y="149670"/>
                </a:lnTo>
                <a:lnTo>
                  <a:pt x="345554" y="149670"/>
                </a:lnTo>
                <a:lnTo>
                  <a:pt x="345554" y="0"/>
                </a:lnTo>
                <a:close/>
              </a:path>
            </a:pathLst>
          </a:custGeom>
          <a:solidFill>
            <a:srgbClr val="CFE1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6" name="bk object 176"/>
          <p:cNvSpPr/>
          <p:nvPr/>
        </p:nvSpPr>
        <p:spPr>
          <a:xfrm>
            <a:off x="13076370" y="15658909"/>
            <a:ext cx="346075" cy="149860"/>
          </a:xfrm>
          <a:custGeom>
            <a:avLst/>
            <a:gdLst/>
            <a:ahLst/>
            <a:cxnLst/>
            <a:rect l="l" t="t" r="r" b="b"/>
            <a:pathLst>
              <a:path w="346075" h="149859">
                <a:moveTo>
                  <a:pt x="345554" y="0"/>
                </a:moveTo>
                <a:lnTo>
                  <a:pt x="0" y="0"/>
                </a:lnTo>
                <a:lnTo>
                  <a:pt x="0" y="149670"/>
                </a:lnTo>
                <a:lnTo>
                  <a:pt x="345554" y="149670"/>
                </a:lnTo>
                <a:lnTo>
                  <a:pt x="345554" y="0"/>
                </a:lnTo>
                <a:close/>
              </a:path>
            </a:pathLst>
          </a:custGeom>
          <a:solidFill>
            <a:srgbClr val="CFE1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7" name="bk object 177"/>
          <p:cNvSpPr/>
          <p:nvPr/>
        </p:nvSpPr>
        <p:spPr>
          <a:xfrm>
            <a:off x="13076370" y="16014141"/>
            <a:ext cx="346075" cy="149860"/>
          </a:xfrm>
          <a:custGeom>
            <a:avLst/>
            <a:gdLst/>
            <a:ahLst/>
            <a:cxnLst/>
            <a:rect l="l" t="t" r="r" b="b"/>
            <a:pathLst>
              <a:path w="346075" h="149859">
                <a:moveTo>
                  <a:pt x="345554" y="0"/>
                </a:moveTo>
                <a:lnTo>
                  <a:pt x="0" y="0"/>
                </a:lnTo>
                <a:lnTo>
                  <a:pt x="0" y="149670"/>
                </a:lnTo>
                <a:lnTo>
                  <a:pt x="345554" y="149670"/>
                </a:lnTo>
                <a:lnTo>
                  <a:pt x="345554" y="0"/>
                </a:lnTo>
                <a:close/>
              </a:path>
            </a:pathLst>
          </a:custGeom>
          <a:solidFill>
            <a:srgbClr val="CFE1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8" name="bk object 178"/>
          <p:cNvSpPr/>
          <p:nvPr/>
        </p:nvSpPr>
        <p:spPr>
          <a:xfrm>
            <a:off x="13076370" y="16369362"/>
            <a:ext cx="346075" cy="149860"/>
          </a:xfrm>
          <a:custGeom>
            <a:avLst/>
            <a:gdLst/>
            <a:ahLst/>
            <a:cxnLst/>
            <a:rect l="l" t="t" r="r" b="b"/>
            <a:pathLst>
              <a:path w="346075" h="149859">
                <a:moveTo>
                  <a:pt x="345554" y="0"/>
                </a:moveTo>
                <a:lnTo>
                  <a:pt x="0" y="0"/>
                </a:lnTo>
                <a:lnTo>
                  <a:pt x="0" y="149670"/>
                </a:lnTo>
                <a:lnTo>
                  <a:pt x="345554" y="149670"/>
                </a:lnTo>
                <a:lnTo>
                  <a:pt x="345554" y="0"/>
                </a:lnTo>
                <a:close/>
              </a:path>
            </a:pathLst>
          </a:custGeom>
          <a:solidFill>
            <a:srgbClr val="CFE1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9" name="bk object 179"/>
          <p:cNvSpPr/>
          <p:nvPr/>
        </p:nvSpPr>
        <p:spPr>
          <a:xfrm>
            <a:off x="13076370" y="16724582"/>
            <a:ext cx="346075" cy="17780"/>
          </a:xfrm>
          <a:custGeom>
            <a:avLst/>
            <a:gdLst/>
            <a:ahLst/>
            <a:cxnLst/>
            <a:rect l="l" t="t" r="r" b="b"/>
            <a:pathLst>
              <a:path w="346075" h="17780">
                <a:moveTo>
                  <a:pt x="0" y="17307"/>
                </a:moveTo>
                <a:lnTo>
                  <a:pt x="345554" y="17307"/>
                </a:lnTo>
                <a:lnTo>
                  <a:pt x="345554" y="0"/>
                </a:lnTo>
                <a:lnTo>
                  <a:pt x="0" y="0"/>
                </a:lnTo>
                <a:lnTo>
                  <a:pt x="0" y="17307"/>
                </a:lnTo>
                <a:close/>
              </a:path>
            </a:pathLst>
          </a:custGeom>
          <a:solidFill>
            <a:srgbClr val="CFE1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0" name="bk object 180"/>
          <p:cNvSpPr/>
          <p:nvPr/>
        </p:nvSpPr>
        <p:spPr>
          <a:xfrm>
            <a:off x="13972331" y="15303689"/>
            <a:ext cx="165735" cy="149860"/>
          </a:xfrm>
          <a:custGeom>
            <a:avLst/>
            <a:gdLst/>
            <a:ahLst/>
            <a:cxnLst/>
            <a:rect l="l" t="t" r="r" b="b"/>
            <a:pathLst>
              <a:path w="165734" h="149859">
                <a:moveTo>
                  <a:pt x="165387" y="0"/>
                </a:moveTo>
                <a:lnTo>
                  <a:pt x="0" y="0"/>
                </a:lnTo>
                <a:lnTo>
                  <a:pt x="0" y="149670"/>
                </a:lnTo>
                <a:lnTo>
                  <a:pt x="165387" y="149670"/>
                </a:lnTo>
                <a:lnTo>
                  <a:pt x="165387" y="0"/>
                </a:lnTo>
                <a:close/>
              </a:path>
            </a:pathLst>
          </a:custGeom>
          <a:solidFill>
            <a:srgbClr val="5CAAD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1" name="bk object 181"/>
          <p:cNvSpPr/>
          <p:nvPr/>
        </p:nvSpPr>
        <p:spPr>
          <a:xfrm>
            <a:off x="13972331" y="15658909"/>
            <a:ext cx="165735" cy="149860"/>
          </a:xfrm>
          <a:custGeom>
            <a:avLst/>
            <a:gdLst/>
            <a:ahLst/>
            <a:cxnLst/>
            <a:rect l="l" t="t" r="r" b="b"/>
            <a:pathLst>
              <a:path w="165734" h="149859">
                <a:moveTo>
                  <a:pt x="165387" y="0"/>
                </a:moveTo>
                <a:lnTo>
                  <a:pt x="0" y="0"/>
                </a:lnTo>
                <a:lnTo>
                  <a:pt x="0" y="149670"/>
                </a:lnTo>
                <a:lnTo>
                  <a:pt x="165387" y="149670"/>
                </a:lnTo>
                <a:lnTo>
                  <a:pt x="165387" y="0"/>
                </a:lnTo>
                <a:close/>
              </a:path>
            </a:pathLst>
          </a:custGeom>
          <a:solidFill>
            <a:srgbClr val="5CAAD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2" name="bk object 182"/>
          <p:cNvSpPr/>
          <p:nvPr/>
        </p:nvSpPr>
        <p:spPr>
          <a:xfrm>
            <a:off x="13972331" y="16014141"/>
            <a:ext cx="165735" cy="149860"/>
          </a:xfrm>
          <a:custGeom>
            <a:avLst/>
            <a:gdLst/>
            <a:ahLst/>
            <a:cxnLst/>
            <a:rect l="l" t="t" r="r" b="b"/>
            <a:pathLst>
              <a:path w="165734" h="149859">
                <a:moveTo>
                  <a:pt x="165387" y="0"/>
                </a:moveTo>
                <a:lnTo>
                  <a:pt x="0" y="0"/>
                </a:lnTo>
                <a:lnTo>
                  <a:pt x="0" y="149670"/>
                </a:lnTo>
                <a:lnTo>
                  <a:pt x="165387" y="149670"/>
                </a:lnTo>
                <a:lnTo>
                  <a:pt x="165387" y="0"/>
                </a:lnTo>
                <a:close/>
              </a:path>
            </a:pathLst>
          </a:custGeom>
          <a:solidFill>
            <a:srgbClr val="5CAAD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3" name="bk object 183"/>
          <p:cNvSpPr/>
          <p:nvPr/>
        </p:nvSpPr>
        <p:spPr>
          <a:xfrm>
            <a:off x="13972331" y="16369372"/>
            <a:ext cx="165735" cy="149860"/>
          </a:xfrm>
          <a:custGeom>
            <a:avLst/>
            <a:gdLst/>
            <a:ahLst/>
            <a:cxnLst/>
            <a:rect l="l" t="t" r="r" b="b"/>
            <a:pathLst>
              <a:path w="165734" h="149859">
                <a:moveTo>
                  <a:pt x="165387" y="0"/>
                </a:moveTo>
                <a:lnTo>
                  <a:pt x="0" y="0"/>
                </a:lnTo>
                <a:lnTo>
                  <a:pt x="0" y="149670"/>
                </a:lnTo>
                <a:lnTo>
                  <a:pt x="165387" y="149670"/>
                </a:lnTo>
                <a:lnTo>
                  <a:pt x="165387" y="0"/>
                </a:lnTo>
                <a:close/>
              </a:path>
            </a:pathLst>
          </a:custGeom>
          <a:solidFill>
            <a:srgbClr val="5CAAD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4" name="bk object 184"/>
          <p:cNvSpPr/>
          <p:nvPr/>
        </p:nvSpPr>
        <p:spPr>
          <a:xfrm>
            <a:off x="13972331" y="16724582"/>
            <a:ext cx="165735" cy="17780"/>
          </a:xfrm>
          <a:custGeom>
            <a:avLst/>
            <a:gdLst/>
            <a:ahLst/>
            <a:cxnLst/>
            <a:rect l="l" t="t" r="r" b="b"/>
            <a:pathLst>
              <a:path w="165734" h="17780">
                <a:moveTo>
                  <a:pt x="0" y="17307"/>
                </a:moveTo>
                <a:lnTo>
                  <a:pt x="165387" y="17307"/>
                </a:lnTo>
                <a:lnTo>
                  <a:pt x="165387" y="0"/>
                </a:lnTo>
                <a:lnTo>
                  <a:pt x="0" y="0"/>
                </a:lnTo>
                <a:lnTo>
                  <a:pt x="0" y="17307"/>
                </a:lnTo>
                <a:close/>
              </a:path>
            </a:pathLst>
          </a:custGeom>
          <a:solidFill>
            <a:srgbClr val="5CAAD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5" name="bk object 185"/>
          <p:cNvSpPr/>
          <p:nvPr/>
        </p:nvSpPr>
        <p:spPr>
          <a:xfrm>
            <a:off x="14019838" y="14948468"/>
            <a:ext cx="118110" cy="149860"/>
          </a:xfrm>
          <a:custGeom>
            <a:avLst/>
            <a:gdLst/>
            <a:ahLst/>
            <a:cxnLst/>
            <a:rect l="l" t="t" r="r" b="b"/>
            <a:pathLst>
              <a:path w="118109" h="149859">
                <a:moveTo>
                  <a:pt x="117880" y="0"/>
                </a:moveTo>
                <a:lnTo>
                  <a:pt x="0" y="0"/>
                </a:lnTo>
                <a:lnTo>
                  <a:pt x="0" y="149658"/>
                </a:lnTo>
                <a:lnTo>
                  <a:pt x="117880" y="149658"/>
                </a:lnTo>
                <a:lnTo>
                  <a:pt x="117880" y="0"/>
                </a:lnTo>
                <a:close/>
              </a:path>
            </a:pathLst>
          </a:custGeom>
          <a:solidFill>
            <a:srgbClr val="A0C8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6" name="bk object 186"/>
          <p:cNvSpPr/>
          <p:nvPr/>
        </p:nvSpPr>
        <p:spPr>
          <a:xfrm>
            <a:off x="13070078" y="16741889"/>
            <a:ext cx="1068070" cy="1576705"/>
          </a:xfrm>
          <a:custGeom>
            <a:avLst/>
            <a:gdLst/>
            <a:ahLst/>
            <a:cxnLst/>
            <a:rect l="l" t="t" r="r" b="b"/>
            <a:pathLst>
              <a:path w="1068069" h="1576705">
                <a:moveTo>
                  <a:pt x="1067639" y="0"/>
                </a:moveTo>
                <a:lnTo>
                  <a:pt x="0" y="0"/>
                </a:lnTo>
                <a:lnTo>
                  <a:pt x="0" y="1576431"/>
                </a:lnTo>
                <a:lnTo>
                  <a:pt x="1067639" y="1576431"/>
                </a:lnTo>
                <a:lnTo>
                  <a:pt x="1067639" y="0"/>
                </a:lnTo>
                <a:close/>
              </a:path>
            </a:pathLst>
          </a:custGeom>
          <a:solidFill>
            <a:srgbClr val="DCF2F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7" name="bk object 187"/>
          <p:cNvSpPr/>
          <p:nvPr/>
        </p:nvSpPr>
        <p:spPr>
          <a:xfrm>
            <a:off x="13070087" y="16393301"/>
            <a:ext cx="1068070" cy="348615"/>
          </a:xfrm>
          <a:custGeom>
            <a:avLst/>
            <a:gdLst/>
            <a:ahLst/>
            <a:cxnLst/>
            <a:rect l="l" t="t" r="r" b="b"/>
            <a:pathLst>
              <a:path w="1068069" h="348615">
                <a:moveTo>
                  <a:pt x="1067628" y="0"/>
                </a:moveTo>
                <a:lnTo>
                  <a:pt x="345359" y="0"/>
                </a:lnTo>
                <a:lnTo>
                  <a:pt x="0" y="348585"/>
                </a:lnTo>
                <a:lnTo>
                  <a:pt x="1067628" y="348585"/>
                </a:lnTo>
                <a:lnTo>
                  <a:pt x="1067628" y="0"/>
                </a:lnTo>
                <a:close/>
              </a:path>
            </a:pathLst>
          </a:custGeom>
          <a:solidFill>
            <a:srgbClr val="0089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8" name="bk object 188"/>
          <p:cNvSpPr/>
          <p:nvPr/>
        </p:nvSpPr>
        <p:spPr>
          <a:xfrm>
            <a:off x="13386212" y="17134310"/>
            <a:ext cx="111760" cy="118745"/>
          </a:xfrm>
          <a:custGeom>
            <a:avLst/>
            <a:gdLst/>
            <a:ahLst/>
            <a:cxnLst/>
            <a:rect l="l" t="t" r="r" b="b"/>
            <a:pathLst>
              <a:path w="111759" h="118744">
                <a:moveTo>
                  <a:pt x="111520" y="0"/>
                </a:moveTo>
                <a:lnTo>
                  <a:pt x="0" y="0"/>
                </a:lnTo>
                <a:lnTo>
                  <a:pt x="0" y="118372"/>
                </a:lnTo>
                <a:lnTo>
                  <a:pt x="111520" y="118372"/>
                </a:lnTo>
                <a:lnTo>
                  <a:pt x="111520" y="0"/>
                </a:lnTo>
                <a:close/>
              </a:path>
            </a:pathLst>
          </a:custGeom>
          <a:solidFill>
            <a:srgbClr val="BDE3F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9" name="bk object 189"/>
          <p:cNvSpPr/>
          <p:nvPr/>
        </p:nvSpPr>
        <p:spPr>
          <a:xfrm>
            <a:off x="13386212" y="16915238"/>
            <a:ext cx="111760" cy="118745"/>
          </a:xfrm>
          <a:custGeom>
            <a:avLst/>
            <a:gdLst/>
            <a:ahLst/>
            <a:cxnLst/>
            <a:rect l="l" t="t" r="r" b="b"/>
            <a:pathLst>
              <a:path w="111759" h="118744">
                <a:moveTo>
                  <a:pt x="111520" y="0"/>
                </a:moveTo>
                <a:lnTo>
                  <a:pt x="0" y="0"/>
                </a:lnTo>
                <a:lnTo>
                  <a:pt x="0" y="118361"/>
                </a:lnTo>
                <a:lnTo>
                  <a:pt x="111520" y="118361"/>
                </a:lnTo>
                <a:lnTo>
                  <a:pt x="111520" y="0"/>
                </a:lnTo>
                <a:close/>
              </a:path>
            </a:pathLst>
          </a:custGeom>
          <a:solidFill>
            <a:srgbClr val="BDE3F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0" name="bk object 190"/>
          <p:cNvSpPr/>
          <p:nvPr/>
        </p:nvSpPr>
        <p:spPr>
          <a:xfrm>
            <a:off x="13185912" y="16915238"/>
            <a:ext cx="111760" cy="118745"/>
          </a:xfrm>
          <a:custGeom>
            <a:avLst/>
            <a:gdLst/>
            <a:ahLst/>
            <a:cxnLst/>
            <a:rect l="l" t="t" r="r" b="b"/>
            <a:pathLst>
              <a:path w="111759" h="118744">
                <a:moveTo>
                  <a:pt x="111520" y="0"/>
                </a:moveTo>
                <a:lnTo>
                  <a:pt x="0" y="0"/>
                </a:lnTo>
                <a:lnTo>
                  <a:pt x="0" y="118361"/>
                </a:lnTo>
                <a:lnTo>
                  <a:pt x="111520" y="118361"/>
                </a:lnTo>
                <a:lnTo>
                  <a:pt x="111520" y="0"/>
                </a:lnTo>
                <a:close/>
              </a:path>
            </a:pathLst>
          </a:custGeom>
          <a:solidFill>
            <a:srgbClr val="BDE3F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1" name="bk object 191"/>
          <p:cNvSpPr/>
          <p:nvPr/>
        </p:nvSpPr>
        <p:spPr>
          <a:xfrm>
            <a:off x="13586511" y="16915238"/>
            <a:ext cx="111760" cy="118745"/>
          </a:xfrm>
          <a:custGeom>
            <a:avLst/>
            <a:gdLst/>
            <a:ahLst/>
            <a:cxnLst/>
            <a:rect l="l" t="t" r="r" b="b"/>
            <a:pathLst>
              <a:path w="111759" h="118744">
                <a:moveTo>
                  <a:pt x="111520" y="0"/>
                </a:moveTo>
                <a:lnTo>
                  <a:pt x="0" y="0"/>
                </a:lnTo>
                <a:lnTo>
                  <a:pt x="0" y="118361"/>
                </a:lnTo>
                <a:lnTo>
                  <a:pt x="111520" y="118361"/>
                </a:lnTo>
                <a:lnTo>
                  <a:pt x="111520" y="0"/>
                </a:lnTo>
                <a:close/>
              </a:path>
            </a:pathLst>
          </a:custGeom>
          <a:solidFill>
            <a:srgbClr val="BDE3F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2" name="bk object 192"/>
          <p:cNvSpPr/>
          <p:nvPr/>
        </p:nvSpPr>
        <p:spPr>
          <a:xfrm>
            <a:off x="13786800" y="16915238"/>
            <a:ext cx="111760" cy="118745"/>
          </a:xfrm>
          <a:custGeom>
            <a:avLst/>
            <a:gdLst/>
            <a:ahLst/>
            <a:cxnLst/>
            <a:rect l="l" t="t" r="r" b="b"/>
            <a:pathLst>
              <a:path w="111759" h="118744">
                <a:moveTo>
                  <a:pt x="111520" y="0"/>
                </a:moveTo>
                <a:lnTo>
                  <a:pt x="0" y="0"/>
                </a:lnTo>
                <a:lnTo>
                  <a:pt x="0" y="118361"/>
                </a:lnTo>
                <a:lnTo>
                  <a:pt x="111520" y="118361"/>
                </a:lnTo>
                <a:lnTo>
                  <a:pt x="111520" y="0"/>
                </a:lnTo>
                <a:close/>
              </a:path>
            </a:pathLst>
          </a:custGeom>
          <a:solidFill>
            <a:srgbClr val="BDE3F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3" name="bk object 193"/>
          <p:cNvSpPr/>
          <p:nvPr/>
        </p:nvSpPr>
        <p:spPr>
          <a:xfrm>
            <a:off x="13987099" y="16915238"/>
            <a:ext cx="111760" cy="118745"/>
          </a:xfrm>
          <a:custGeom>
            <a:avLst/>
            <a:gdLst/>
            <a:ahLst/>
            <a:cxnLst/>
            <a:rect l="l" t="t" r="r" b="b"/>
            <a:pathLst>
              <a:path w="111759" h="118744">
                <a:moveTo>
                  <a:pt x="111520" y="0"/>
                </a:moveTo>
                <a:lnTo>
                  <a:pt x="0" y="0"/>
                </a:lnTo>
                <a:lnTo>
                  <a:pt x="0" y="118361"/>
                </a:lnTo>
                <a:lnTo>
                  <a:pt x="111520" y="118361"/>
                </a:lnTo>
                <a:lnTo>
                  <a:pt x="111520" y="0"/>
                </a:lnTo>
                <a:close/>
              </a:path>
            </a:pathLst>
          </a:custGeom>
          <a:solidFill>
            <a:srgbClr val="BDE3F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4" name="bk object 194"/>
          <p:cNvSpPr/>
          <p:nvPr/>
        </p:nvSpPr>
        <p:spPr>
          <a:xfrm>
            <a:off x="13386212" y="17353393"/>
            <a:ext cx="111760" cy="118745"/>
          </a:xfrm>
          <a:custGeom>
            <a:avLst/>
            <a:gdLst/>
            <a:ahLst/>
            <a:cxnLst/>
            <a:rect l="l" t="t" r="r" b="b"/>
            <a:pathLst>
              <a:path w="111759" h="118744">
                <a:moveTo>
                  <a:pt x="111520" y="0"/>
                </a:moveTo>
                <a:lnTo>
                  <a:pt x="0" y="0"/>
                </a:lnTo>
                <a:lnTo>
                  <a:pt x="0" y="118361"/>
                </a:lnTo>
                <a:lnTo>
                  <a:pt x="111520" y="118361"/>
                </a:lnTo>
                <a:lnTo>
                  <a:pt x="111520" y="0"/>
                </a:lnTo>
                <a:close/>
              </a:path>
            </a:pathLst>
          </a:custGeom>
          <a:solidFill>
            <a:srgbClr val="BDE3F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5" name="bk object 195"/>
          <p:cNvSpPr/>
          <p:nvPr/>
        </p:nvSpPr>
        <p:spPr>
          <a:xfrm>
            <a:off x="13386212" y="17572476"/>
            <a:ext cx="111760" cy="118745"/>
          </a:xfrm>
          <a:custGeom>
            <a:avLst/>
            <a:gdLst/>
            <a:ahLst/>
            <a:cxnLst/>
            <a:rect l="l" t="t" r="r" b="b"/>
            <a:pathLst>
              <a:path w="111759" h="118744">
                <a:moveTo>
                  <a:pt x="111520" y="0"/>
                </a:moveTo>
                <a:lnTo>
                  <a:pt x="0" y="0"/>
                </a:lnTo>
                <a:lnTo>
                  <a:pt x="0" y="118361"/>
                </a:lnTo>
                <a:lnTo>
                  <a:pt x="111520" y="118361"/>
                </a:lnTo>
                <a:lnTo>
                  <a:pt x="111520" y="0"/>
                </a:lnTo>
                <a:close/>
              </a:path>
            </a:pathLst>
          </a:custGeom>
          <a:solidFill>
            <a:srgbClr val="BDE3F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6" name="bk object 196"/>
          <p:cNvSpPr/>
          <p:nvPr/>
        </p:nvSpPr>
        <p:spPr>
          <a:xfrm>
            <a:off x="13185912" y="17572476"/>
            <a:ext cx="111760" cy="118745"/>
          </a:xfrm>
          <a:custGeom>
            <a:avLst/>
            <a:gdLst/>
            <a:ahLst/>
            <a:cxnLst/>
            <a:rect l="l" t="t" r="r" b="b"/>
            <a:pathLst>
              <a:path w="111759" h="118744">
                <a:moveTo>
                  <a:pt x="111520" y="0"/>
                </a:moveTo>
                <a:lnTo>
                  <a:pt x="0" y="0"/>
                </a:lnTo>
                <a:lnTo>
                  <a:pt x="0" y="118361"/>
                </a:lnTo>
                <a:lnTo>
                  <a:pt x="111520" y="118361"/>
                </a:lnTo>
                <a:lnTo>
                  <a:pt x="111520" y="0"/>
                </a:lnTo>
                <a:close/>
              </a:path>
            </a:pathLst>
          </a:custGeom>
          <a:solidFill>
            <a:srgbClr val="BDE3F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7" name="bk object 197"/>
          <p:cNvSpPr/>
          <p:nvPr/>
        </p:nvSpPr>
        <p:spPr>
          <a:xfrm>
            <a:off x="13586511" y="17572476"/>
            <a:ext cx="111760" cy="118745"/>
          </a:xfrm>
          <a:custGeom>
            <a:avLst/>
            <a:gdLst/>
            <a:ahLst/>
            <a:cxnLst/>
            <a:rect l="l" t="t" r="r" b="b"/>
            <a:pathLst>
              <a:path w="111759" h="118744">
                <a:moveTo>
                  <a:pt x="111520" y="0"/>
                </a:moveTo>
                <a:lnTo>
                  <a:pt x="0" y="0"/>
                </a:lnTo>
                <a:lnTo>
                  <a:pt x="0" y="118361"/>
                </a:lnTo>
                <a:lnTo>
                  <a:pt x="111520" y="118361"/>
                </a:lnTo>
                <a:lnTo>
                  <a:pt x="111520" y="0"/>
                </a:lnTo>
                <a:close/>
              </a:path>
            </a:pathLst>
          </a:custGeom>
          <a:solidFill>
            <a:srgbClr val="BDE3F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8" name="bk object 198"/>
          <p:cNvSpPr/>
          <p:nvPr/>
        </p:nvSpPr>
        <p:spPr>
          <a:xfrm>
            <a:off x="13786800" y="17572476"/>
            <a:ext cx="111760" cy="118745"/>
          </a:xfrm>
          <a:custGeom>
            <a:avLst/>
            <a:gdLst/>
            <a:ahLst/>
            <a:cxnLst/>
            <a:rect l="l" t="t" r="r" b="b"/>
            <a:pathLst>
              <a:path w="111759" h="118744">
                <a:moveTo>
                  <a:pt x="111520" y="0"/>
                </a:moveTo>
                <a:lnTo>
                  <a:pt x="0" y="0"/>
                </a:lnTo>
                <a:lnTo>
                  <a:pt x="0" y="118361"/>
                </a:lnTo>
                <a:lnTo>
                  <a:pt x="111520" y="118361"/>
                </a:lnTo>
                <a:lnTo>
                  <a:pt x="111520" y="0"/>
                </a:lnTo>
                <a:close/>
              </a:path>
            </a:pathLst>
          </a:custGeom>
          <a:solidFill>
            <a:srgbClr val="BDE3F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9" name="bk object 199"/>
          <p:cNvSpPr/>
          <p:nvPr/>
        </p:nvSpPr>
        <p:spPr>
          <a:xfrm>
            <a:off x="13987099" y="17572476"/>
            <a:ext cx="111760" cy="118745"/>
          </a:xfrm>
          <a:custGeom>
            <a:avLst/>
            <a:gdLst/>
            <a:ahLst/>
            <a:cxnLst/>
            <a:rect l="l" t="t" r="r" b="b"/>
            <a:pathLst>
              <a:path w="111759" h="118744">
                <a:moveTo>
                  <a:pt x="111520" y="0"/>
                </a:moveTo>
                <a:lnTo>
                  <a:pt x="0" y="0"/>
                </a:lnTo>
                <a:lnTo>
                  <a:pt x="0" y="118361"/>
                </a:lnTo>
                <a:lnTo>
                  <a:pt x="111520" y="118361"/>
                </a:lnTo>
                <a:lnTo>
                  <a:pt x="111520" y="0"/>
                </a:lnTo>
                <a:close/>
              </a:path>
            </a:pathLst>
          </a:custGeom>
          <a:solidFill>
            <a:srgbClr val="BDE3F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0" name="bk object 200"/>
          <p:cNvSpPr/>
          <p:nvPr/>
        </p:nvSpPr>
        <p:spPr>
          <a:xfrm>
            <a:off x="13185912" y="17353393"/>
            <a:ext cx="111760" cy="118745"/>
          </a:xfrm>
          <a:custGeom>
            <a:avLst/>
            <a:gdLst/>
            <a:ahLst/>
            <a:cxnLst/>
            <a:rect l="l" t="t" r="r" b="b"/>
            <a:pathLst>
              <a:path w="111759" h="118744">
                <a:moveTo>
                  <a:pt x="111520" y="0"/>
                </a:moveTo>
                <a:lnTo>
                  <a:pt x="0" y="0"/>
                </a:lnTo>
                <a:lnTo>
                  <a:pt x="0" y="118361"/>
                </a:lnTo>
                <a:lnTo>
                  <a:pt x="111520" y="118361"/>
                </a:lnTo>
                <a:lnTo>
                  <a:pt x="111520" y="0"/>
                </a:lnTo>
                <a:close/>
              </a:path>
            </a:pathLst>
          </a:custGeom>
          <a:solidFill>
            <a:srgbClr val="BDE3F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1" name="bk object 201"/>
          <p:cNvSpPr/>
          <p:nvPr/>
        </p:nvSpPr>
        <p:spPr>
          <a:xfrm>
            <a:off x="13586511" y="17353393"/>
            <a:ext cx="111760" cy="118745"/>
          </a:xfrm>
          <a:custGeom>
            <a:avLst/>
            <a:gdLst/>
            <a:ahLst/>
            <a:cxnLst/>
            <a:rect l="l" t="t" r="r" b="b"/>
            <a:pathLst>
              <a:path w="111759" h="118744">
                <a:moveTo>
                  <a:pt x="111520" y="0"/>
                </a:moveTo>
                <a:lnTo>
                  <a:pt x="0" y="0"/>
                </a:lnTo>
                <a:lnTo>
                  <a:pt x="0" y="118361"/>
                </a:lnTo>
                <a:lnTo>
                  <a:pt x="111520" y="118361"/>
                </a:lnTo>
                <a:lnTo>
                  <a:pt x="111520" y="0"/>
                </a:lnTo>
                <a:close/>
              </a:path>
            </a:pathLst>
          </a:custGeom>
          <a:solidFill>
            <a:srgbClr val="BDE3F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2" name="bk object 202"/>
          <p:cNvSpPr/>
          <p:nvPr/>
        </p:nvSpPr>
        <p:spPr>
          <a:xfrm>
            <a:off x="13786800" y="17353393"/>
            <a:ext cx="111760" cy="118745"/>
          </a:xfrm>
          <a:custGeom>
            <a:avLst/>
            <a:gdLst/>
            <a:ahLst/>
            <a:cxnLst/>
            <a:rect l="l" t="t" r="r" b="b"/>
            <a:pathLst>
              <a:path w="111759" h="118744">
                <a:moveTo>
                  <a:pt x="111520" y="0"/>
                </a:moveTo>
                <a:lnTo>
                  <a:pt x="0" y="0"/>
                </a:lnTo>
                <a:lnTo>
                  <a:pt x="0" y="118361"/>
                </a:lnTo>
                <a:lnTo>
                  <a:pt x="111520" y="118361"/>
                </a:lnTo>
                <a:lnTo>
                  <a:pt x="111520" y="0"/>
                </a:lnTo>
                <a:close/>
              </a:path>
            </a:pathLst>
          </a:custGeom>
          <a:solidFill>
            <a:srgbClr val="BDE3F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3" name="bk object 203"/>
          <p:cNvSpPr/>
          <p:nvPr/>
        </p:nvSpPr>
        <p:spPr>
          <a:xfrm>
            <a:off x="13987099" y="17353393"/>
            <a:ext cx="111760" cy="118745"/>
          </a:xfrm>
          <a:custGeom>
            <a:avLst/>
            <a:gdLst/>
            <a:ahLst/>
            <a:cxnLst/>
            <a:rect l="l" t="t" r="r" b="b"/>
            <a:pathLst>
              <a:path w="111759" h="118744">
                <a:moveTo>
                  <a:pt x="111520" y="0"/>
                </a:moveTo>
                <a:lnTo>
                  <a:pt x="0" y="0"/>
                </a:lnTo>
                <a:lnTo>
                  <a:pt x="0" y="118361"/>
                </a:lnTo>
                <a:lnTo>
                  <a:pt x="111520" y="118361"/>
                </a:lnTo>
                <a:lnTo>
                  <a:pt x="111520" y="0"/>
                </a:lnTo>
                <a:close/>
              </a:path>
            </a:pathLst>
          </a:custGeom>
          <a:solidFill>
            <a:srgbClr val="BDE3F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4" name="bk object 204"/>
          <p:cNvSpPr/>
          <p:nvPr/>
        </p:nvSpPr>
        <p:spPr>
          <a:xfrm>
            <a:off x="13185912" y="17134310"/>
            <a:ext cx="111760" cy="118745"/>
          </a:xfrm>
          <a:custGeom>
            <a:avLst/>
            <a:gdLst/>
            <a:ahLst/>
            <a:cxnLst/>
            <a:rect l="l" t="t" r="r" b="b"/>
            <a:pathLst>
              <a:path w="111759" h="118744">
                <a:moveTo>
                  <a:pt x="111520" y="0"/>
                </a:moveTo>
                <a:lnTo>
                  <a:pt x="0" y="0"/>
                </a:lnTo>
                <a:lnTo>
                  <a:pt x="0" y="118372"/>
                </a:lnTo>
                <a:lnTo>
                  <a:pt x="111520" y="118372"/>
                </a:lnTo>
                <a:lnTo>
                  <a:pt x="111520" y="0"/>
                </a:lnTo>
                <a:close/>
              </a:path>
            </a:pathLst>
          </a:custGeom>
          <a:solidFill>
            <a:srgbClr val="BDE3F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5" name="bk object 205"/>
          <p:cNvSpPr/>
          <p:nvPr/>
        </p:nvSpPr>
        <p:spPr>
          <a:xfrm>
            <a:off x="13586511" y="17134310"/>
            <a:ext cx="111760" cy="118745"/>
          </a:xfrm>
          <a:custGeom>
            <a:avLst/>
            <a:gdLst/>
            <a:ahLst/>
            <a:cxnLst/>
            <a:rect l="l" t="t" r="r" b="b"/>
            <a:pathLst>
              <a:path w="111759" h="118744">
                <a:moveTo>
                  <a:pt x="111520" y="0"/>
                </a:moveTo>
                <a:lnTo>
                  <a:pt x="0" y="0"/>
                </a:lnTo>
                <a:lnTo>
                  <a:pt x="0" y="118372"/>
                </a:lnTo>
                <a:lnTo>
                  <a:pt x="111520" y="118372"/>
                </a:lnTo>
                <a:lnTo>
                  <a:pt x="111520" y="0"/>
                </a:lnTo>
                <a:close/>
              </a:path>
            </a:pathLst>
          </a:custGeom>
          <a:solidFill>
            <a:srgbClr val="BDE3F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6" name="bk object 206"/>
          <p:cNvSpPr/>
          <p:nvPr/>
        </p:nvSpPr>
        <p:spPr>
          <a:xfrm>
            <a:off x="13786800" y="17134310"/>
            <a:ext cx="111760" cy="118745"/>
          </a:xfrm>
          <a:custGeom>
            <a:avLst/>
            <a:gdLst/>
            <a:ahLst/>
            <a:cxnLst/>
            <a:rect l="l" t="t" r="r" b="b"/>
            <a:pathLst>
              <a:path w="111759" h="118744">
                <a:moveTo>
                  <a:pt x="111520" y="0"/>
                </a:moveTo>
                <a:lnTo>
                  <a:pt x="0" y="0"/>
                </a:lnTo>
                <a:lnTo>
                  <a:pt x="0" y="118372"/>
                </a:lnTo>
                <a:lnTo>
                  <a:pt x="111520" y="118372"/>
                </a:lnTo>
                <a:lnTo>
                  <a:pt x="111520" y="0"/>
                </a:lnTo>
                <a:close/>
              </a:path>
            </a:pathLst>
          </a:custGeom>
          <a:solidFill>
            <a:srgbClr val="BDE3F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7" name="bk object 207"/>
          <p:cNvSpPr/>
          <p:nvPr/>
        </p:nvSpPr>
        <p:spPr>
          <a:xfrm>
            <a:off x="13987099" y="17134310"/>
            <a:ext cx="111760" cy="118745"/>
          </a:xfrm>
          <a:custGeom>
            <a:avLst/>
            <a:gdLst/>
            <a:ahLst/>
            <a:cxnLst/>
            <a:rect l="l" t="t" r="r" b="b"/>
            <a:pathLst>
              <a:path w="111759" h="118744">
                <a:moveTo>
                  <a:pt x="111520" y="0"/>
                </a:moveTo>
                <a:lnTo>
                  <a:pt x="0" y="0"/>
                </a:lnTo>
                <a:lnTo>
                  <a:pt x="0" y="118372"/>
                </a:lnTo>
                <a:lnTo>
                  <a:pt x="111520" y="118372"/>
                </a:lnTo>
                <a:lnTo>
                  <a:pt x="111520" y="0"/>
                </a:lnTo>
                <a:close/>
              </a:path>
            </a:pathLst>
          </a:custGeom>
          <a:solidFill>
            <a:srgbClr val="BDE3F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8" name="bk object 208"/>
          <p:cNvSpPr/>
          <p:nvPr/>
        </p:nvSpPr>
        <p:spPr>
          <a:xfrm>
            <a:off x="13402146" y="17150976"/>
            <a:ext cx="95885" cy="102235"/>
          </a:xfrm>
          <a:custGeom>
            <a:avLst/>
            <a:gdLst/>
            <a:ahLst/>
            <a:cxnLst/>
            <a:rect l="l" t="t" r="r" b="b"/>
            <a:pathLst>
              <a:path w="95884" h="102234">
                <a:moveTo>
                  <a:pt x="95585" y="0"/>
                </a:moveTo>
                <a:lnTo>
                  <a:pt x="0" y="0"/>
                </a:lnTo>
                <a:lnTo>
                  <a:pt x="0" y="101705"/>
                </a:lnTo>
                <a:lnTo>
                  <a:pt x="95585" y="101705"/>
                </a:lnTo>
                <a:lnTo>
                  <a:pt x="95585" y="0"/>
                </a:lnTo>
                <a:close/>
              </a:path>
            </a:pathLst>
          </a:custGeom>
          <a:solidFill>
            <a:srgbClr val="8BD1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9" name="bk object 209"/>
          <p:cNvSpPr/>
          <p:nvPr/>
        </p:nvSpPr>
        <p:spPr>
          <a:xfrm>
            <a:off x="13402146" y="16931893"/>
            <a:ext cx="95885" cy="102235"/>
          </a:xfrm>
          <a:custGeom>
            <a:avLst/>
            <a:gdLst/>
            <a:ahLst/>
            <a:cxnLst/>
            <a:rect l="l" t="t" r="r" b="b"/>
            <a:pathLst>
              <a:path w="95884" h="102234">
                <a:moveTo>
                  <a:pt x="95585" y="0"/>
                </a:moveTo>
                <a:lnTo>
                  <a:pt x="0" y="0"/>
                </a:lnTo>
                <a:lnTo>
                  <a:pt x="0" y="101705"/>
                </a:lnTo>
                <a:lnTo>
                  <a:pt x="95585" y="101705"/>
                </a:lnTo>
                <a:lnTo>
                  <a:pt x="95585" y="0"/>
                </a:lnTo>
                <a:close/>
              </a:path>
            </a:pathLst>
          </a:custGeom>
          <a:solidFill>
            <a:srgbClr val="8BD1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0" name="bk object 210"/>
          <p:cNvSpPr/>
          <p:nvPr/>
        </p:nvSpPr>
        <p:spPr>
          <a:xfrm>
            <a:off x="13201846" y="16931893"/>
            <a:ext cx="95885" cy="102235"/>
          </a:xfrm>
          <a:custGeom>
            <a:avLst/>
            <a:gdLst/>
            <a:ahLst/>
            <a:cxnLst/>
            <a:rect l="l" t="t" r="r" b="b"/>
            <a:pathLst>
              <a:path w="95884" h="102234">
                <a:moveTo>
                  <a:pt x="95585" y="0"/>
                </a:moveTo>
                <a:lnTo>
                  <a:pt x="0" y="0"/>
                </a:lnTo>
                <a:lnTo>
                  <a:pt x="0" y="101705"/>
                </a:lnTo>
                <a:lnTo>
                  <a:pt x="95585" y="101705"/>
                </a:lnTo>
                <a:lnTo>
                  <a:pt x="95585" y="0"/>
                </a:lnTo>
                <a:close/>
              </a:path>
            </a:pathLst>
          </a:custGeom>
          <a:solidFill>
            <a:srgbClr val="8BD1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1" name="bk object 211"/>
          <p:cNvSpPr/>
          <p:nvPr/>
        </p:nvSpPr>
        <p:spPr>
          <a:xfrm>
            <a:off x="13602447" y="16931893"/>
            <a:ext cx="95885" cy="102235"/>
          </a:xfrm>
          <a:custGeom>
            <a:avLst/>
            <a:gdLst/>
            <a:ahLst/>
            <a:cxnLst/>
            <a:rect l="l" t="t" r="r" b="b"/>
            <a:pathLst>
              <a:path w="95884" h="102234">
                <a:moveTo>
                  <a:pt x="95585" y="0"/>
                </a:moveTo>
                <a:lnTo>
                  <a:pt x="0" y="0"/>
                </a:lnTo>
                <a:lnTo>
                  <a:pt x="0" y="101705"/>
                </a:lnTo>
                <a:lnTo>
                  <a:pt x="95585" y="101705"/>
                </a:lnTo>
                <a:lnTo>
                  <a:pt x="95585" y="0"/>
                </a:lnTo>
                <a:close/>
              </a:path>
            </a:pathLst>
          </a:custGeom>
          <a:solidFill>
            <a:srgbClr val="8BD1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2" name="bk object 212"/>
          <p:cNvSpPr/>
          <p:nvPr/>
        </p:nvSpPr>
        <p:spPr>
          <a:xfrm>
            <a:off x="13802734" y="16931893"/>
            <a:ext cx="95885" cy="102235"/>
          </a:xfrm>
          <a:custGeom>
            <a:avLst/>
            <a:gdLst/>
            <a:ahLst/>
            <a:cxnLst/>
            <a:rect l="l" t="t" r="r" b="b"/>
            <a:pathLst>
              <a:path w="95884" h="102234">
                <a:moveTo>
                  <a:pt x="95585" y="0"/>
                </a:moveTo>
                <a:lnTo>
                  <a:pt x="0" y="0"/>
                </a:lnTo>
                <a:lnTo>
                  <a:pt x="0" y="101705"/>
                </a:lnTo>
                <a:lnTo>
                  <a:pt x="95585" y="101705"/>
                </a:lnTo>
                <a:lnTo>
                  <a:pt x="95585" y="0"/>
                </a:lnTo>
                <a:close/>
              </a:path>
            </a:pathLst>
          </a:custGeom>
          <a:solidFill>
            <a:srgbClr val="8BD1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3" name="bk object 213"/>
          <p:cNvSpPr/>
          <p:nvPr/>
        </p:nvSpPr>
        <p:spPr>
          <a:xfrm>
            <a:off x="14003035" y="16931893"/>
            <a:ext cx="95885" cy="102235"/>
          </a:xfrm>
          <a:custGeom>
            <a:avLst/>
            <a:gdLst/>
            <a:ahLst/>
            <a:cxnLst/>
            <a:rect l="l" t="t" r="r" b="b"/>
            <a:pathLst>
              <a:path w="95884" h="102234">
                <a:moveTo>
                  <a:pt x="95585" y="0"/>
                </a:moveTo>
                <a:lnTo>
                  <a:pt x="0" y="0"/>
                </a:lnTo>
                <a:lnTo>
                  <a:pt x="0" y="101705"/>
                </a:lnTo>
                <a:lnTo>
                  <a:pt x="95585" y="101705"/>
                </a:lnTo>
                <a:lnTo>
                  <a:pt x="95585" y="0"/>
                </a:lnTo>
                <a:close/>
              </a:path>
            </a:pathLst>
          </a:custGeom>
          <a:solidFill>
            <a:srgbClr val="8BD1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4" name="bk object 214"/>
          <p:cNvSpPr/>
          <p:nvPr/>
        </p:nvSpPr>
        <p:spPr>
          <a:xfrm>
            <a:off x="13402146" y="17370059"/>
            <a:ext cx="95885" cy="102235"/>
          </a:xfrm>
          <a:custGeom>
            <a:avLst/>
            <a:gdLst/>
            <a:ahLst/>
            <a:cxnLst/>
            <a:rect l="l" t="t" r="r" b="b"/>
            <a:pathLst>
              <a:path w="95884" h="102234">
                <a:moveTo>
                  <a:pt x="95585" y="0"/>
                </a:moveTo>
                <a:lnTo>
                  <a:pt x="0" y="0"/>
                </a:lnTo>
                <a:lnTo>
                  <a:pt x="0" y="101705"/>
                </a:lnTo>
                <a:lnTo>
                  <a:pt x="95585" y="101705"/>
                </a:lnTo>
                <a:lnTo>
                  <a:pt x="95585" y="0"/>
                </a:lnTo>
                <a:close/>
              </a:path>
            </a:pathLst>
          </a:custGeom>
          <a:solidFill>
            <a:srgbClr val="8BD1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5" name="bk object 215"/>
          <p:cNvSpPr/>
          <p:nvPr/>
        </p:nvSpPr>
        <p:spPr>
          <a:xfrm>
            <a:off x="13402146" y="17589143"/>
            <a:ext cx="95885" cy="102235"/>
          </a:xfrm>
          <a:custGeom>
            <a:avLst/>
            <a:gdLst/>
            <a:ahLst/>
            <a:cxnLst/>
            <a:rect l="l" t="t" r="r" b="b"/>
            <a:pathLst>
              <a:path w="95884" h="102234">
                <a:moveTo>
                  <a:pt x="95585" y="0"/>
                </a:moveTo>
                <a:lnTo>
                  <a:pt x="0" y="0"/>
                </a:lnTo>
                <a:lnTo>
                  <a:pt x="0" y="101705"/>
                </a:lnTo>
                <a:lnTo>
                  <a:pt x="95585" y="101705"/>
                </a:lnTo>
                <a:lnTo>
                  <a:pt x="95585" y="0"/>
                </a:lnTo>
                <a:close/>
              </a:path>
            </a:pathLst>
          </a:custGeom>
          <a:solidFill>
            <a:srgbClr val="8BD1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6" name="bk object 216"/>
          <p:cNvSpPr/>
          <p:nvPr/>
        </p:nvSpPr>
        <p:spPr>
          <a:xfrm>
            <a:off x="13201846" y="17589143"/>
            <a:ext cx="95885" cy="102235"/>
          </a:xfrm>
          <a:custGeom>
            <a:avLst/>
            <a:gdLst/>
            <a:ahLst/>
            <a:cxnLst/>
            <a:rect l="l" t="t" r="r" b="b"/>
            <a:pathLst>
              <a:path w="95884" h="102234">
                <a:moveTo>
                  <a:pt x="95585" y="0"/>
                </a:moveTo>
                <a:lnTo>
                  <a:pt x="0" y="0"/>
                </a:lnTo>
                <a:lnTo>
                  <a:pt x="0" y="101705"/>
                </a:lnTo>
                <a:lnTo>
                  <a:pt x="95585" y="101705"/>
                </a:lnTo>
                <a:lnTo>
                  <a:pt x="95585" y="0"/>
                </a:lnTo>
                <a:close/>
              </a:path>
            </a:pathLst>
          </a:custGeom>
          <a:solidFill>
            <a:srgbClr val="8BD1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7" name="bk object 217"/>
          <p:cNvSpPr/>
          <p:nvPr/>
        </p:nvSpPr>
        <p:spPr>
          <a:xfrm>
            <a:off x="13602447" y="17589143"/>
            <a:ext cx="95885" cy="102235"/>
          </a:xfrm>
          <a:custGeom>
            <a:avLst/>
            <a:gdLst/>
            <a:ahLst/>
            <a:cxnLst/>
            <a:rect l="l" t="t" r="r" b="b"/>
            <a:pathLst>
              <a:path w="95884" h="102234">
                <a:moveTo>
                  <a:pt x="95585" y="0"/>
                </a:moveTo>
                <a:lnTo>
                  <a:pt x="0" y="0"/>
                </a:lnTo>
                <a:lnTo>
                  <a:pt x="0" y="101705"/>
                </a:lnTo>
                <a:lnTo>
                  <a:pt x="95585" y="101705"/>
                </a:lnTo>
                <a:lnTo>
                  <a:pt x="95585" y="0"/>
                </a:lnTo>
                <a:close/>
              </a:path>
            </a:pathLst>
          </a:custGeom>
          <a:solidFill>
            <a:srgbClr val="8BD1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8" name="bk object 218"/>
          <p:cNvSpPr/>
          <p:nvPr/>
        </p:nvSpPr>
        <p:spPr>
          <a:xfrm>
            <a:off x="13802734" y="17589143"/>
            <a:ext cx="95885" cy="102235"/>
          </a:xfrm>
          <a:custGeom>
            <a:avLst/>
            <a:gdLst/>
            <a:ahLst/>
            <a:cxnLst/>
            <a:rect l="l" t="t" r="r" b="b"/>
            <a:pathLst>
              <a:path w="95884" h="102234">
                <a:moveTo>
                  <a:pt x="95585" y="0"/>
                </a:moveTo>
                <a:lnTo>
                  <a:pt x="0" y="0"/>
                </a:lnTo>
                <a:lnTo>
                  <a:pt x="0" y="101705"/>
                </a:lnTo>
                <a:lnTo>
                  <a:pt x="95585" y="101705"/>
                </a:lnTo>
                <a:lnTo>
                  <a:pt x="95585" y="0"/>
                </a:lnTo>
                <a:close/>
              </a:path>
            </a:pathLst>
          </a:custGeom>
          <a:solidFill>
            <a:srgbClr val="8BD1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9" name="bk object 219"/>
          <p:cNvSpPr/>
          <p:nvPr/>
        </p:nvSpPr>
        <p:spPr>
          <a:xfrm>
            <a:off x="14003035" y="17589143"/>
            <a:ext cx="95885" cy="102235"/>
          </a:xfrm>
          <a:custGeom>
            <a:avLst/>
            <a:gdLst/>
            <a:ahLst/>
            <a:cxnLst/>
            <a:rect l="l" t="t" r="r" b="b"/>
            <a:pathLst>
              <a:path w="95884" h="102234">
                <a:moveTo>
                  <a:pt x="95585" y="0"/>
                </a:moveTo>
                <a:lnTo>
                  <a:pt x="0" y="0"/>
                </a:lnTo>
                <a:lnTo>
                  <a:pt x="0" y="101705"/>
                </a:lnTo>
                <a:lnTo>
                  <a:pt x="95585" y="101705"/>
                </a:lnTo>
                <a:lnTo>
                  <a:pt x="95585" y="0"/>
                </a:lnTo>
                <a:close/>
              </a:path>
            </a:pathLst>
          </a:custGeom>
          <a:solidFill>
            <a:srgbClr val="8BD1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0" name="bk object 220"/>
          <p:cNvSpPr/>
          <p:nvPr/>
        </p:nvSpPr>
        <p:spPr>
          <a:xfrm>
            <a:off x="13201846" y="17370059"/>
            <a:ext cx="95885" cy="102235"/>
          </a:xfrm>
          <a:custGeom>
            <a:avLst/>
            <a:gdLst/>
            <a:ahLst/>
            <a:cxnLst/>
            <a:rect l="l" t="t" r="r" b="b"/>
            <a:pathLst>
              <a:path w="95884" h="102234">
                <a:moveTo>
                  <a:pt x="95585" y="0"/>
                </a:moveTo>
                <a:lnTo>
                  <a:pt x="0" y="0"/>
                </a:lnTo>
                <a:lnTo>
                  <a:pt x="0" y="101705"/>
                </a:lnTo>
                <a:lnTo>
                  <a:pt x="95585" y="101705"/>
                </a:lnTo>
                <a:lnTo>
                  <a:pt x="95585" y="0"/>
                </a:lnTo>
                <a:close/>
              </a:path>
            </a:pathLst>
          </a:custGeom>
          <a:solidFill>
            <a:srgbClr val="8BD1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1" name="bk object 221"/>
          <p:cNvSpPr/>
          <p:nvPr/>
        </p:nvSpPr>
        <p:spPr>
          <a:xfrm>
            <a:off x="13602447" y="17370059"/>
            <a:ext cx="95885" cy="102235"/>
          </a:xfrm>
          <a:custGeom>
            <a:avLst/>
            <a:gdLst/>
            <a:ahLst/>
            <a:cxnLst/>
            <a:rect l="l" t="t" r="r" b="b"/>
            <a:pathLst>
              <a:path w="95884" h="102234">
                <a:moveTo>
                  <a:pt x="95585" y="0"/>
                </a:moveTo>
                <a:lnTo>
                  <a:pt x="0" y="0"/>
                </a:lnTo>
                <a:lnTo>
                  <a:pt x="0" y="101705"/>
                </a:lnTo>
                <a:lnTo>
                  <a:pt x="95585" y="101705"/>
                </a:lnTo>
                <a:lnTo>
                  <a:pt x="95585" y="0"/>
                </a:lnTo>
                <a:close/>
              </a:path>
            </a:pathLst>
          </a:custGeom>
          <a:solidFill>
            <a:srgbClr val="8BD1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2" name="bk object 222"/>
          <p:cNvSpPr/>
          <p:nvPr/>
        </p:nvSpPr>
        <p:spPr>
          <a:xfrm>
            <a:off x="13802734" y="17370059"/>
            <a:ext cx="95885" cy="102235"/>
          </a:xfrm>
          <a:custGeom>
            <a:avLst/>
            <a:gdLst/>
            <a:ahLst/>
            <a:cxnLst/>
            <a:rect l="l" t="t" r="r" b="b"/>
            <a:pathLst>
              <a:path w="95884" h="102234">
                <a:moveTo>
                  <a:pt x="95585" y="0"/>
                </a:moveTo>
                <a:lnTo>
                  <a:pt x="0" y="0"/>
                </a:lnTo>
                <a:lnTo>
                  <a:pt x="0" y="101705"/>
                </a:lnTo>
                <a:lnTo>
                  <a:pt x="95585" y="101705"/>
                </a:lnTo>
                <a:lnTo>
                  <a:pt x="95585" y="0"/>
                </a:lnTo>
                <a:close/>
              </a:path>
            </a:pathLst>
          </a:custGeom>
          <a:solidFill>
            <a:srgbClr val="8BD1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3" name="bk object 223"/>
          <p:cNvSpPr/>
          <p:nvPr/>
        </p:nvSpPr>
        <p:spPr>
          <a:xfrm>
            <a:off x="14003035" y="17370059"/>
            <a:ext cx="95885" cy="102235"/>
          </a:xfrm>
          <a:custGeom>
            <a:avLst/>
            <a:gdLst/>
            <a:ahLst/>
            <a:cxnLst/>
            <a:rect l="l" t="t" r="r" b="b"/>
            <a:pathLst>
              <a:path w="95884" h="102234">
                <a:moveTo>
                  <a:pt x="95585" y="0"/>
                </a:moveTo>
                <a:lnTo>
                  <a:pt x="0" y="0"/>
                </a:lnTo>
                <a:lnTo>
                  <a:pt x="0" y="101705"/>
                </a:lnTo>
                <a:lnTo>
                  <a:pt x="95585" y="101705"/>
                </a:lnTo>
                <a:lnTo>
                  <a:pt x="95585" y="0"/>
                </a:lnTo>
                <a:close/>
              </a:path>
            </a:pathLst>
          </a:custGeom>
          <a:solidFill>
            <a:srgbClr val="8BD1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4" name="bk object 224"/>
          <p:cNvSpPr/>
          <p:nvPr/>
        </p:nvSpPr>
        <p:spPr>
          <a:xfrm>
            <a:off x="13201846" y="17150976"/>
            <a:ext cx="95885" cy="102235"/>
          </a:xfrm>
          <a:custGeom>
            <a:avLst/>
            <a:gdLst/>
            <a:ahLst/>
            <a:cxnLst/>
            <a:rect l="l" t="t" r="r" b="b"/>
            <a:pathLst>
              <a:path w="95884" h="102234">
                <a:moveTo>
                  <a:pt x="95585" y="0"/>
                </a:moveTo>
                <a:lnTo>
                  <a:pt x="0" y="0"/>
                </a:lnTo>
                <a:lnTo>
                  <a:pt x="0" y="101705"/>
                </a:lnTo>
                <a:lnTo>
                  <a:pt x="95585" y="101705"/>
                </a:lnTo>
                <a:lnTo>
                  <a:pt x="95585" y="0"/>
                </a:lnTo>
                <a:close/>
              </a:path>
            </a:pathLst>
          </a:custGeom>
          <a:solidFill>
            <a:srgbClr val="8BD1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5" name="bk object 225"/>
          <p:cNvSpPr/>
          <p:nvPr/>
        </p:nvSpPr>
        <p:spPr>
          <a:xfrm>
            <a:off x="13602447" y="17150976"/>
            <a:ext cx="95885" cy="102235"/>
          </a:xfrm>
          <a:custGeom>
            <a:avLst/>
            <a:gdLst/>
            <a:ahLst/>
            <a:cxnLst/>
            <a:rect l="l" t="t" r="r" b="b"/>
            <a:pathLst>
              <a:path w="95884" h="102234">
                <a:moveTo>
                  <a:pt x="95585" y="0"/>
                </a:moveTo>
                <a:lnTo>
                  <a:pt x="0" y="0"/>
                </a:lnTo>
                <a:lnTo>
                  <a:pt x="0" y="101705"/>
                </a:lnTo>
                <a:lnTo>
                  <a:pt x="95585" y="101705"/>
                </a:lnTo>
                <a:lnTo>
                  <a:pt x="95585" y="0"/>
                </a:lnTo>
                <a:close/>
              </a:path>
            </a:pathLst>
          </a:custGeom>
          <a:solidFill>
            <a:srgbClr val="8BD1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6" name="bk object 226"/>
          <p:cNvSpPr/>
          <p:nvPr/>
        </p:nvSpPr>
        <p:spPr>
          <a:xfrm>
            <a:off x="13802734" y="17150976"/>
            <a:ext cx="95885" cy="102235"/>
          </a:xfrm>
          <a:custGeom>
            <a:avLst/>
            <a:gdLst/>
            <a:ahLst/>
            <a:cxnLst/>
            <a:rect l="l" t="t" r="r" b="b"/>
            <a:pathLst>
              <a:path w="95884" h="102234">
                <a:moveTo>
                  <a:pt x="95585" y="0"/>
                </a:moveTo>
                <a:lnTo>
                  <a:pt x="0" y="0"/>
                </a:lnTo>
                <a:lnTo>
                  <a:pt x="0" y="101705"/>
                </a:lnTo>
                <a:lnTo>
                  <a:pt x="95585" y="101705"/>
                </a:lnTo>
                <a:lnTo>
                  <a:pt x="95585" y="0"/>
                </a:lnTo>
                <a:close/>
              </a:path>
            </a:pathLst>
          </a:custGeom>
          <a:solidFill>
            <a:srgbClr val="8BD1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7" name="bk object 227"/>
          <p:cNvSpPr/>
          <p:nvPr/>
        </p:nvSpPr>
        <p:spPr>
          <a:xfrm>
            <a:off x="14003035" y="17150976"/>
            <a:ext cx="95885" cy="102235"/>
          </a:xfrm>
          <a:custGeom>
            <a:avLst/>
            <a:gdLst/>
            <a:ahLst/>
            <a:cxnLst/>
            <a:rect l="l" t="t" r="r" b="b"/>
            <a:pathLst>
              <a:path w="95884" h="102234">
                <a:moveTo>
                  <a:pt x="95585" y="0"/>
                </a:moveTo>
                <a:lnTo>
                  <a:pt x="0" y="0"/>
                </a:lnTo>
                <a:lnTo>
                  <a:pt x="0" y="101705"/>
                </a:lnTo>
                <a:lnTo>
                  <a:pt x="95585" y="101705"/>
                </a:lnTo>
                <a:lnTo>
                  <a:pt x="95585" y="0"/>
                </a:lnTo>
                <a:close/>
              </a:path>
            </a:pathLst>
          </a:custGeom>
          <a:solidFill>
            <a:srgbClr val="8BD1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8" name="bk object 228"/>
          <p:cNvSpPr/>
          <p:nvPr/>
        </p:nvSpPr>
        <p:spPr>
          <a:xfrm>
            <a:off x="10038966" y="16023900"/>
            <a:ext cx="1332865" cy="2592705"/>
          </a:xfrm>
          <a:custGeom>
            <a:avLst/>
            <a:gdLst/>
            <a:ahLst/>
            <a:cxnLst/>
            <a:rect l="l" t="t" r="r" b="b"/>
            <a:pathLst>
              <a:path w="1332865" h="2592705">
                <a:moveTo>
                  <a:pt x="1211235" y="0"/>
                </a:moveTo>
                <a:lnTo>
                  <a:pt x="0" y="0"/>
                </a:lnTo>
                <a:lnTo>
                  <a:pt x="0" y="2592125"/>
                </a:lnTo>
                <a:lnTo>
                  <a:pt x="1211235" y="2592125"/>
                </a:lnTo>
                <a:lnTo>
                  <a:pt x="1332856" y="1213683"/>
                </a:lnTo>
                <a:lnTo>
                  <a:pt x="1211235" y="0"/>
                </a:lnTo>
                <a:close/>
              </a:path>
            </a:pathLst>
          </a:custGeom>
          <a:solidFill>
            <a:srgbClr val="DCF2F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9" name="bk object 229"/>
          <p:cNvSpPr/>
          <p:nvPr/>
        </p:nvSpPr>
        <p:spPr>
          <a:xfrm>
            <a:off x="11250199" y="16023900"/>
            <a:ext cx="610235" cy="104139"/>
          </a:xfrm>
          <a:custGeom>
            <a:avLst/>
            <a:gdLst/>
            <a:ahLst/>
            <a:cxnLst/>
            <a:rect l="l" t="t" r="r" b="b"/>
            <a:pathLst>
              <a:path w="610234" h="104140">
                <a:moveTo>
                  <a:pt x="0" y="103946"/>
                </a:moveTo>
                <a:lnTo>
                  <a:pt x="610153" y="103946"/>
                </a:lnTo>
                <a:lnTo>
                  <a:pt x="610153" y="0"/>
                </a:lnTo>
                <a:lnTo>
                  <a:pt x="0" y="0"/>
                </a:lnTo>
                <a:lnTo>
                  <a:pt x="0" y="10394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0" name="bk object 230"/>
          <p:cNvSpPr/>
          <p:nvPr/>
        </p:nvSpPr>
        <p:spPr>
          <a:xfrm>
            <a:off x="11250199" y="16127846"/>
            <a:ext cx="610235" cy="1939925"/>
          </a:xfrm>
          <a:custGeom>
            <a:avLst/>
            <a:gdLst/>
            <a:ahLst/>
            <a:cxnLst/>
            <a:rect l="l" t="t" r="r" b="b"/>
            <a:pathLst>
              <a:path w="610234" h="1939925">
                <a:moveTo>
                  <a:pt x="0" y="1939900"/>
                </a:moveTo>
                <a:lnTo>
                  <a:pt x="610153" y="1939900"/>
                </a:lnTo>
                <a:lnTo>
                  <a:pt x="610153" y="0"/>
                </a:lnTo>
                <a:lnTo>
                  <a:pt x="0" y="0"/>
                </a:lnTo>
                <a:lnTo>
                  <a:pt x="0" y="19399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1" name="bk object 231"/>
          <p:cNvSpPr/>
          <p:nvPr/>
        </p:nvSpPr>
        <p:spPr>
          <a:xfrm>
            <a:off x="1070051" y="985102"/>
            <a:ext cx="571500" cy="571500"/>
          </a:xfrm>
          <a:custGeom>
            <a:avLst/>
            <a:gdLst/>
            <a:ahLst/>
            <a:cxnLst/>
            <a:rect l="l" t="t" r="r" b="b"/>
            <a:pathLst>
              <a:path w="571500" h="571500">
                <a:moveTo>
                  <a:pt x="285738" y="0"/>
                </a:moveTo>
                <a:lnTo>
                  <a:pt x="239391" y="3739"/>
                </a:lnTo>
                <a:lnTo>
                  <a:pt x="195425" y="14566"/>
                </a:lnTo>
                <a:lnTo>
                  <a:pt x="154428" y="31892"/>
                </a:lnTo>
                <a:lnTo>
                  <a:pt x="116987" y="55129"/>
                </a:lnTo>
                <a:lnTo>
                  <a:pt x="83693" y="83688"/>
                </a:lnTo>
                <a:lnTo>
                  <a:pt x="55132" y="116982"/>
                </a:lnTo>
                <a:lnTo>
                  <a:pt x="31894" y="154422"/>
                </a:lnTo>
                <a:lnTo>
                  <a:pt x="14567" y="195421"/>
                </a:lnTo>
                <a:lnTo>
                  <a:pt x="3740" y="239389"/>
                </a:lnTo>
                <a:lnTo>
                  <a:pt x="0" y="285738"/>
                </a:lnTo>
                <a:lnTo>
                  <a:pt x="3740" y="332082"/>
                </a:lnTo>
                <a:lnTo>
                  <a:pt x="14567" y="376045"/>
                </a:lnTo>
                <a:lnTo>
                  <a:pt x="31894" y="417039"/>
                </a:lnTo>
                <a:lnTo>
                  <a:pt x="55132" y="454476"/>
                </a:lnTo>
                <a:lnTo>
                  <a:pt x="83693" y="487768"/>
                </a:lnTo>
                <a:lnTo>
                  <a:pt x="116987" y="516326"/>
                </a:lnTo>
                <a:lnTo>
                  <a:pt x="154428" y="539562"/>
                </a:lnTo>
                <a:lnTo>
                  <a:pt x="195425" y="556888"/>
                </a:lnTo>
                <a:lnTo>
                  <a:pt x="239391" y="567715"/>
                </a:lnTo>
                <a:lnTo>
                  <a:pt x="285738" y="571454"/>
                </a:lnTo>
                <a:lnTo>
                  <a:pt x="332085" y="567715"/>
                </a:lnTo>
                <a:lnTo>
                  <a:pt x="376052" y="556888"/>
                </a:lnTo>
                <a:lnTo>
                  <a:pt x="417049" y="539562"/>
                </a:lnTo>
                <a:lnTo>
                  <a:pt x="454489" y="516326"/>
                </a:lnTo>
                <a:lnTo>
                  <a:pt x="487784" y="487768"/>
                </a:lnTo>
                <a:lnTo>
                  <a:pt x="516344" y="454476"/>
                </a:lnTo>
                <a:lnTo>
                  <a:pt x="539582" y="417039"/>
                </a:lnTo>
                <a:lnTo>
                  <a:pt x="556909" y="376045"/>
                </a:lnTo>
                <a:lnTo>
                  <a:pt x="567737" y="332082"/>
                </a:lnTo>
                <a:lnTo>
                  <a:pt x="571477" y="285738"/>
                </a:lnTo>
                <a:lnTo>
                  <a:pt x="567737" y="239389"/>
                </a:lnTo>
                <a:lnTo>
                  <a:pt x="556909" y="195421"/>
                </a:lnTo>
                <a:lnTo>
                  <a:pt x="539582" y="154422"/>
                </a:lnTo>
                <a:lnTo>
                  <a:pt x="516344" y="116982"/>
                </a:lnTo>
                <a:lnTo>
                  <a:pt x="487784" y="83688"/>
                </a:lnTo>
                <a:lnTo>
                  <a:pt x="454489" y="55129"/>
                </a:lnTo>
                <a:lnTo>
                  <a:pt x="417049" y="31892"/>
                </a:lnTo>
                <a:lnTo>
                  <a:pt x="376052" y="14566"/>
                </a:lnTo>
                <a:lnTo>
                  <a:pt x="332085" y="3739"/>
                </a:lnTo>
                <a:lnTo>
                  <a:pt x="28573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2" name="bk object 232"/>
          <p:cNvSpPr/>
          <p:nvPr/>
        </p:nvSpPr>
        <p:spPr>
          <a:xfrm>
            <a:off x="1086217" y="1001274"/>
            <a:ext cx="525780" cy="516890"/>
          </a:xfrm>
          <a:custGeom>
            <a:avLst/>
            <a:gdLst/>
            <a:ahLst/>
            <a:cxnLst/>
            <a:rect l="l" t="t" r="r" b="b"/>
            <a:pathLst>
              <a:path w="525780" h="516890">
                <a:moveTo>
                  <a:pt x="269563" y="0"/>
                </a:moveTo>
                <a:lnTo>
                  <a:pt x="221111" y="4342"/>
                </a:lnTo>
                <a:lnTo>
                  <a:pt x="175507" y="16864"/>
                </a:lnTo>
                <a:lnTo>
                  <a:pt x="133512" y="36802"/>
                </a:lnTo>
                <a:lnTo>
                  <a:pt x="95890" y="63397"/>
                </a:lnTo>
                <a:lnTo>
                  <a:pt x="63400" y="95887"/>
                </a:lnTo>
                <a:lnTo>
                  <a:pt x="36804" y="133511"/>
                </a:lnTo>
                <a:lnTo>
                  <a:pt x="16865" y="175507"/>
                </a:lnTo>
                <a:lnTo>
                  <a:pt x="4343" y="221116"/>
                </a:lnTo>
                <a:lnTo>
                  <a:pt x="0" y="269575"/>
                </a:lnTo>
                <a:lnTo>
                  <a:pt x="4384" y="318398"/>
                </a:lnTo>
                <a:lnTo>
                  <a:pt x="17078" y="364314"/>
                </a:lnTo>
                <a:lnTo>
                  <a:pt x="37391" y="406213"/>
                </a:lnTo>
                <a:lnTo>
                  <a:pt x="64635" y="442984"/>
                </a:lnTo>
                <a:lnTo>
                  <a:pt x="98120" y="473517"/>
                </a:lnTo>
                <a:lnTo>
                  <a:pt x="137156" y="496701"/>
                </a:lnTo>
                <a:lnTo>
                  <a:pt x="181055" y="511426"/>
                </a:lnTo>
                <a:lnTo>
                  <a:pt x="229126" y="516581"/>
                </a:lnTo>
                <a:lnTo>
                  <a:pt x="279293" y="511790"/>
                </a:lnTo>
                <a:lnTo>
                  <a:pt x="323555" y="498103"/>
                </a:lnTo>
                <a:lnTo>
                  <a:pt x="361806" y="476549"/>
                </a:lnTo>
                <a:lnTo>
                  <a:pt x="393939" y="448159"/>
                </a:lnTo>
                <a:lnTo>
                  <a:pt x="419847" y="413962"/>
                </a:lnTo>
                <a:lnTo>
                  <a:pt x="439424" y="374987"/>
                </a:lnTo>
                <a:lnTo>
                  <a:pt x="447187" y="340363"/>
                </a:lnTo>
                <a:lnTo>
                  <a:pt x="443677" y="305878"/>
                </a:lnTo>
                <a:lnTo>
                  <a:pt x="403893" y="249648"/>
                </a:lnTo>
                <a:lnTo>
                  <a:pt x="368043" y="234486"/>
                </a:lnTo>
                <a:lnTo>
                  <a:pt x="297166" y="249469"/>
                </a:lnTo>
                <a:lnTo>
                  <a:pt x="269712" y="277811"/>
                </a:lnTo>
                <a:lnTo>
                  <a:pt x="248710" y="300991"/>
                </a:lnTo>
                <a:lnTo>
                  <a:pt x="226268" y="314166"/>
                </a:lnTo>
                <a:lnTo>
                  <a:pt x="205809" y="320068"/>
                </a:lnTo>
                <a:lnTo>
                  <a:pt x="190759" y="321429"/>
                </a:lnTo>
                <a:lnTo>
                  <a:pt x="157312" y="315533"/>
                </a:lnTo>
                <a:lnTo>
                  <a:pt x="110688" y="277653"/>
                </a:lnTo>
                <a:lnTo>
                  <a:pt x="96045" y="239792"/>
                </a:lnTo>
                <a:lnTo>
                  <a:pt x="93618" y="212173"/>
                </a:lnTo>
                <a:lnTo>
                  <a:pt x="98791" y="175626"/>
                </a:lnTo>
                <a:lnTo>
                  <a:pt x="113744" y="139723"/>
                </a:lnTo>
                <a:lnTo>
                  <a:pt x="137627" y="106279"/>
                </a:lnTo>
                <a:lnTo>
                  <a:pt x="169589" y="77107"/>
                </a:lnTo>
                <a:lnTo>
                  <a:pt x="208780" y="54023"/>
                </a:lnTo>
                <a:lnTo>
                  <a:pt x="254350" y="38843"/>
                </a:lnTo>
                <a:lnTo>
                  <a:pt x="305448" y="33379"/>
                </a:lnTo>
                <a:lnTo>
                  <a:pt x="364899" y="40848"/>
                </a:lnTo>
                <a:lnTo>
                  <a:pt x="415231" y="60650"/>
                </a:lnTo>
                <a:lnTo>
                  <a:pt x="456452" y="88875"/>
                </a:lnTo>
                <a:lnTo>
                  <a:pt x="488573" y="121613"/>
                </a:lnTo>
                <a:lnTo>
                  <a:pt x="511602" y="154956"/>
                </a:lnTo>
                <a:lnTo>
                  <a:pt x="525549" y="184994"/>
                </a:lnTo>
                <a:lnTo>
                  <a:pt x="524611" y="182122"/>
                </a:lnTo>
                <a:lnTo>
                  <a:pt x="505257" y="138677"/>
                </a:lnTo>
                <a:lnTo>
                  <a:pt x="478858" y="99688"/>
                </a:lnTo>
                <a:lnTo>
                  <a:pt x="446224" y="65966"/>
                </a:lnTo>
                <a:lnTo>
                  <a:pt x="408167" y="38324"/>
                </a:lnTo>
                <a:lnTo>
                  <a:pt x="365497" y="17574"/>
                </a:lnTo>
                <a:lnTo>
                  <a:pt x="319025" y="4529"/>
                </a:lnTo>
                <a:lnTo>
                  <a:pt x="269563" y="0"/>
                </a:lnTo>
                <a:close/>
              </a:path>
            </a:pathLst>
          </a:custGeom>
          <a:solidFill>
            <a:srgbClr val="00396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3" name="bk object 233"/>
          <p:cNvSpPr/>
          <p:nvPr/>
        </p:nvSpPr>
        <p:spPr>
          <a:xfrm>
            <a:off x="1179837" y="1034644"/>
            <a:ext cx="445770" cy="490220"/>
          </a:xfrm>
          <a:custGeom>
            <a:avLst/>
            <a:gdLst/>
            <a:ahLst/>
            <a:cxnLst/>
            <a:rect l="l" t="t" r="r" b="b"/>
            <a:pathLst>
              <a:path w="445769" h="490219">
                <a:moveTo>
                  <a:pt x="351336" y="47895"/>
                </a:moveTo>
                <a:lnTo>
                  <a:pt x="181253" y="47895"/>
                </a:lnTo>
                <a:lnTo>
                  <a:pt x="226047" y="52412"/>
                </a:lnTo>
                <a:lnTo>
                  <a:pt x="267768" y="65365"/>
                </a:lnTo>
                <a:lnTo>
                  <a:pt x="305523" y="85861"/>
                </a:lnTo>
                <a:lnTo>
                  <a:pt x="338417" y="113004"/>
                </a:lnTo>
                <a:lnTo>
                  <a:pt x="365557" y="145901"/>
                </a:lnTo>
                <a:lnTo>
                  <a:pt x="386050" y="183657"/>
                </a:lnTo>
                <a:lnTo>
                  <a:pt x="399000" y="225378"/>
                </a:lnTo>
                <a:lnTo>
                  <a:pt x="403516" y="270170"/>
                </a:lnTo>
                <a:lnTo>
                  <a:pt x="399043" y="317068"/>
                </a:lnTo>
                <a:lnTo>
                  <a:pt x="386184" y="360965"/>
                </a:lnTo>
                <a:lnTo>
                  <a:pt x="365778" y="401019"/>
                </a:lnTo>
                <a:lnTo>
                  <a:pt x="338665" y="436389"/>
                </a:lnTo>
                <a:lnTo>
                  <a:pt x="305685" y="466233"/>
                </a:lnTo>
                <a:lnTo>
                  <a:pt x="267676" y="489710"/>
                </a:lnTo>
                <a:lnTo>
                  <a:pt x="310212" y="470008"/>
                </a:lnTo>
                <a:lnTo>
                  <a:pt x="348308" y="443473"/>
                </a:lnTo>
                <a:lnTo>
                  <a:pt x="381219" y="410928"/>
                </a:lnTo>
                <a:lnTo>
                  <a:pt x="408170" y="373151"/>
                </a:lnTo>
                <a:lnTo>
                  <a:pt x="428383" y="330920"/>
                </a:lnTo>
                <a:lnTo>
                  <a:pt x="441081" y="285012"/>
                </a:lnTo>
                <a:lnTo>
                  <a:pt x="445486" y="236207"/>
                </a:lnTo>
                <a:lnTo>
                  <a:pt x="444778" y="216013"/>
                </a:lnTo>
                <a:lnTo>
                  <a:pt x="438918" y="176942"/>
                </a:lnTo>
                <a:lnTo>
                  <a:pt x="420926" y="126905"/>
                </a:lnTo>
                <a:lnTo>
                  <a:pt x="398531" y="92716"/>
                </a:lnTo>
                <a:lnTo>
                  <a:pt x="366436" y="58619"/>
                </a:lnTo>
                <a:lnTo>
                  <a:pt x="351336" y="47895"/>
                </a:lnTo>
                <a:close/>
              </a:path>
              <a:path w="445769" h="490219">
                <a:moveTo>
                  <a:pt x="3089" y="209127"/>
                </a:moveTo>
                <a:lnTo>
                  <a:pt x="3180" y="209840"/>
                </a:lnTo>
                <a:lnTo>
                  <a:pt x="4827" y="216291"/>
                </a:lnTo>
                <a:lnTo>
                  <a:pt x="3089" y="209127"/>
                </a:lnTo>
                <a:close/>
              </a:path>
              <a:path w="445769" h="490219">
                <a:moveTo>
                  <a:pt x="211830" y="0"/>
                </a:moveTo>
                <a:lnTo>
                  <a:pt x="160735" y="5464"/>
                </a:lnTo>
                <a:lnTo>
                  <a:pt x="115167" y="20646"/>
                </a:lnTo>
                <a:lnTo>
                  <a:pt x="75975" y="43732"/>
                </a:lnTo>
                <a:lnTo>
                  <a:pt x="44012" y="72906"/>
                </a:lnTo>
                <a:lnTo>
                  <a:pt x="20128" y="106353"/>
                </a:lnTo>
                <a:lnTo>
                  <a:pt x="5173" y="142258"/>
                </a:lnTo>
                <a:lnTo>
                  <a:pt x="0" y="178805"/>
                </a:lnTo>
                <a:lnTo>
                  <a:pt x="207" y="189205"/>
                </a:lnTo>
                <a:lnTo>
                  <a:pt x="955" y="197900"/>
                </a:lnTo>
                <a:lnTo>
                  <a:pt x="2432" y="206419"/>
                </a:lnTo>
                <a:lnTo>
                  <a:pt x="3089" y="209127"/>
                </a:lnTo>
                <a:lnTo>
                  <a:pt x="2356" y="203376"/>
                </a:lnTo>
                <a:lnTo>
                  <a:pt x="2459" y="196456"/>
                </a:lnTo>
                <a:lnTo>
                  <a:pt x="9310" y="155427"/>
                </a:lnTo>
                <a:lnTo>
                  <a:pt x="28583" y="119235"/>
                </a:lnTo>
                <a:lnTo>
                  <a:pt x="57796" y="89441"/>
                </a:lnTo>
                <a:lnTo>
                  <a:pt x="94566" y="66990"/>
                </a:lnTo>
                <a:lnTo>
                  <a:pt x="136512" y="52826"/>
                </a:lnTo>
                <a:lnTo>
                  <a:pt x="181253" y="47895"/>
                </a:lnTo>
                <a:lnTo>
                  <a:pt x="351336" y="47895"/>
                </a:lnTo>
                <a:lnTo>
                  <a:pt x="324629" y="28927"/>
                </a:lnTo>
                <a:lnTo>
                  <a:pt x="273098" y="7950"/>
                </a:lnTo>
                <a:lnTo>
                  <a:pt x="211830" y="0"/>
                </a:lnTo>
                <a:close/>
              </a:path>
            </a:pathLst>
          </a:custGeom>
          <a:solidFill>
            <a:srgbClr val="ED1A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4" name="bk object 234"/>
          <p:cNvSpPr/>
          <p:nvPr/>
        </p:nvSpPr>
        <p:spPr>
          <a:xfrm>
            <a:off x="1757594" y="1339817"/>
            <a:ext cx="198755" cy="24130"/>
          </a:xfrm>
          <a:custGeom>
            <a:avLst/>
            <a:gdLst/>
            <a:ahLst/>
            <a:cxnLst/>
            <a:rect l="l" t="t" r="r" b="b"/>
            <a:pathLst>
              <a:path w="198755" h="24130">
                <a:moveTo>
                  <a:pt x="198263" y="0"/>
                </a:moveTo>
                <a:lnTo>
                  <a:pt x="0" y="0"/>
                </a:lnTo>
                <a:lnTo>
                  <a:pt x="0" y="23690"/>
                </a:lnTo>
                <a:lnTo>
                  <a:pt x="198263" y="23690"/>
                </a:lnTo>
                <a:lnTo>
                  <a:pt x="198263" y="0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5" name="bk object 235"/>
          <p:cNvSpPr/>
          <p:nvPr/>
        </p:nvSpPr>
        <p:spPr>
          <a:xfrm>
            <a:off x="1843182" y="1296291"/>
            <a:ext cx="27305" cy="43815"/>
          </a:xfrm>
          <a:custGeom>
            <a:avLst/>
            <a:gdLst/>
            <a:ahLst/>
            <a:cxnLst/>
            <a:rect l="l" t="t" r="r" b="b"/>
            <a:pathLst>
              <a:path w="27305" h="43815">
                <a:moveTo>
                  <a:pt x="26836" y="0"/>
                </a:moveTo>
                <a:lnTo>
                  <a:pt x="0" y="0"/>
                </a:lnTo>
                <a:lnTo>
                  <a:pt x="0" y="43526"/>
                </a:lnTo>
                <a:lnTo>
                  <a:pt x="26836" y="43526"/>
                </a:lnTo>
                <a:lnTo>
                  <a:pt x="26836" y="0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6" name="bk object 236"/>
          <p:cNvSpPr/>
          <p:nvPr/>
        </p:nvSpPr>
        <p:spPr>
          <a:xfrm>
            <a:off x="1773551" y="1272507"/>
            <a:ext cx="166370" cy="24130"/>
          </a:xfrm>
          <a:custGeom>
            <a:avLst/>
            <a:gdLst/>
            <a:ahLst/>
            <a:cxnLst/>
            <a:rect l="l" t="t" r="r" b="b"/>
            <a:pathLst>
              <a:path w="166369" h="24130">
                <a:moveTo>
                  <a:pt x="0" y="24129"/>
                </a:moveTo>
                <a:lnTo>
                  <a:pt x="166336" y="24129"/>
                </a:lnTo>
                <a:lnTo>
                  <a:pt x="166336" y="0"/>
                </a:lnTo>
                <a:lnTo>
                  <a:pt x="0" y="0"/>
                </a:lnTo>
                <a:lnTo>
                  <a:pt x="0" y="24129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7" name="bk object 237"/>
          <p:cNvSpPr/>
          <p:nvPr/>
        </p:nvSpPr>
        <p:spPr>
          <a:xfrm>
            <a:off x="1773551" y="1228057"/>
            <a:ext cx="26670" cy="44450"/>
          </a:xfrm>
          <a:custGeom>
            <a:avLst/>
            <a:gdLst/>
            <a:ahLst/>
            <a:cxnLst/>
            <a:rect l="l" t="t" r="r" b="b"/>
            <a:pathLst>
              <a:path w="26669" h="44450">
                <a:moveTo>
                  <a:pt x="0" y="44449"/>
                </a:moveTo>
                <a:lnTo>
                  <a:pt x="26355" y="44449"/>
                </a:lnTo>
                <a:lnTo>
                  <a:pt x="26355" y="0"/>
                </a:lnTo>
                <a:lnTo>
                  <a:pt x="0" y="0"/>
                </a:lnTo>
                <a:lnTo>
                  <a:pt x="0" y="44449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8" name="bk object 238"/>
          <p:cNvSpPr/>
          <p:nvPr/>
        </p:nvSpPr>
        <p:spPr>
          <a:xfrm>
            <a:off x="1773551" y="1205197"/>
            <a:ext cx="166370" cy="22860"/>
          </a:xfrm>
          <a:custGeom>
            <a:avLst/>
            <a:gdLst/>
            <a:ahLst/>
            <a:cxnLst/>
            <a:rect l="l" t="t" r="r" b="b"/>
            <a:pathLst>
              <a:path w="166369" h="22859">
                <a:moveTo>
                  <a:pt x="0" y="22859"/>
                </a:moveTo>
                <a:lnTo>
                  <a:pt x="166336" y="22859"/>
                </a:lnTo>
                <a:lnTo>
                  <a:pt x="166336" y="0"/>
                </a:lnTo>
                <a:lnTo>
                  <a:pt x="0" y="0"/>
                </a:lnTo>
                <a:lnTo>
                  <a:pt x="0" y="22859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9" name="bk object 239"/>
          <p:cNvSpPr/>
          <p:nvPr/>
        </p:nvSpPr>
        <p:spPr>
          <a:xfrm>
            <a:off x="1773551" y="1173447"/>
            <a:ext cx="26670" cy="31750"/>
          </a:xfrm>
          <a:custGeom>
            <a:avLst/>
            <a:gdLst/>
            <a:ahLst/>
            <a:cxnLst/>
            <a:rect l="l" t="t" r="r" b="b"/>
            <a:pathLst>
              <a:path w="26669" h="31750">
                <a:moveTo>
                  <a:pt x="0" y="31749"/>
                </a:moveTo>
                <a:lnTo>
                  <a:pt x="26355" y="31749"/>
                </a:lnTo>
                <a:lnTo>
                  <a:pt x="26355" y="0"/>
                </a:lnTo>
                <a:lnTo>
                  <a:pt x="0" y="0"/>
                </a:lnTo>
                <a:lnTo>
                  <a:pt x="0" y="31749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0" name="bk object 240"/>
          <p:cNvSpPr/>
          <p:nvPr/>
        </p:nvSpPr>
        <p:spPr>
          <a:xfrm>
            <a:off x="1913304" y="1227873"/>
            <a:ext cx="26670" cy="45720"/>
          </a:xfrm>
          <a:custGeom>
            <a:avLst/>
            <a:gdLst/>
            <a:ahLst/>
            <a:cxnLst/>
            <a:rect l="l" t="t" r="r" b="b"/>
            <a:pathLst>
              <a:path w="26669" h="45719">
                <a:moveTo>
                  <a:pt x="26584" y="0"/>
                </a:moveTo>
                <a:lnTo>
                  <a:pt x="0" y="0"/>
                </a:lnTo>
                <a:lnTo>
                  <a:pt x="0" y="45219"/>
                </a:lnTo>
                <a:lnTo>
                  <a:pt x="26584" y="45219"/>
                </a:lnTo>
                <a:lnTo>
                  <a:pt x="26584" y="0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1" name="bk object 241"/>
          <p:cNvSpPr/>
          <p:nvPr/>
        </p:nvSpPr>
        <p:spPr>
          <a:xfrm>
            <a:off x="1913304" y="1172988"/>
            <a:ext cx="26670" cy="31750"/>
          </a:xfrm>
          <a:custGeom>
            <a:avLst/>
            <a:gdLst/>
            <a:ahLst/>
            <a:cxnLst/>
            <a:rect l="l" t="t" r="r" b="b"/>
            <a:pathLst>
              <a:path w="26669" h="31750">
                <a:moveTo>
                  <a:pt x="26584" y="0"/>
                </a:moveTo>
                <a:lnTo>
                  <a:pt x="0" y="0"/>
                </a:lnTo>
                <a:lnTo>
                  <a:pt x="0" y="31663"/>
                </a:lnTo>
                <a:lnTo>
                  <a:pt x="26584" y="31663"/>
                </a:lnTo>
                <a:lnTo>
                  <a:pt x="26584" y="0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2" name="bk object 242"/>
          <p:cNvSpPr/>
          <p:nvPr/>
        </p:nvSpPr>
        <p:spPr>
          <a:xfrm>
            <a:off x="2056238" y="1194100"/>
            <a:ext cx="27305" cy="88900"/>
          </a:xfrm>
          <a:custGeom>
            <a:avLst/>
            <a:gdLst/>
            <a:ahLst/>
            <a:cxnLst/>
            <a:rect l="l" t="t" r="r" b="b"/>
            <a:pathLst>
              <a:path w="27305" h="88900">
                <a:moveTo>
                  <a:pt x="0" y="88900"/>
                </a:moveTo>
                <a:lnTo>
                  <a:pt x="26836" y="88900"/>
                </a:lnTo>
                <a:lnTo>
                  <a:pt x="26836" y="0"/>
                </a:lnTo>
                <a:lnTo>
                  <a:pt x="0" y="0"/>
                </a:lnTo>
                <a:lnTo>
                  <a:pt x="0" y="88900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3" name="bk object 243"/>
          <p:cNvSpPr/>
          <p:nvPr/>
        </p:nvSpPr>
        <p:spPr>
          <a:xfrm>
            <a:off x="1977171" y="1169970"/>
            <a:ext cx="106045" cy="24130"/>
          </a:xfrm>
          <a:custGeom>
            <a:avLst/>
            <a:gdLst/>
            <a:ahLst/>
            <a:cxnLst/>
            <a:rect l="l" t="t" r="r" b="b"/>
            <a:pathLst>
              <a:path w="106044" h="24130">
                <a:moveTo>
                  <a:pt x="0" y="24130"/>
                </a:moveTo>
                <a:lnTo>
                  <a:pt x="105903" y="24130"/>
                </a:lnTo>
                <a:lnTo>
                  <a:pt x="105903" y="0"/>
                </a:lnTo>
                <a:lnTo>
                  <a:pt x="0" y="0"/>
                </a:lnTo>
                <a:lnTo>
                  <a:pt x="0" y="24130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4" name="bk object 244"/>
          <p:cNvSpPr/>
          <p:nvPr/>
        </p:nvSpPr>
        <p:spPr>
          <a:xfrm>
            <a:off x="1991435" y="1351580"/>
            <a:ext cx="177165" cy="24130"/>
          </a:xfrm>
          <a:custGeom>
            <a:avLst/>
            <a:gdLst/>
            <a:ahLst/>
            <a:cxnLst/>
            <a:rect l="l" t="t" r="r" b="b"/>
            <a:pathLst>
              <a:path w="177164" h="24130">
                <a:moveTo>
                  <a:pt x="0" y="24129"/>
                </a:moveTo>
                <a:lnTo>
                  <a:pt x="176746" y="24129"/>
                </a:lnTo>
                <a:lnTo>
                  <a:pt x="176746" y="0"/>
                </a:lnTo>
                <a:lnTo>
                  <a:pt x="0" y="0"/>
                </a:lnTo>
                <a:lnTo>
                  <a:pt x="0" y="24129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5" name="bk object 245"/>
          <p:cNvSpPr/>
          <p:nvPr/>
        </p:nvSpPr>
        <p:spPr>
          <a:xfrm>
            <a:off x="1991435" y="1295700"/>
            <a:ext cx="27305" cy="55880"/>
          </a:xfrm>
          <a:custGeom>
            <a:avLst/>
            <a:gdLst/>
            <a:ahLst/>
            <a:cxnLst/>
            <a:rect l="l" t="t" r="r" b="b"/>
            <a:pathLst>
              <a:path w="27305" h="55880">
                <a:moveTo>
                  <a:pt x="0" y="55880"/>
                </a:moveTo>
                <a:lnTo>
                  <a:pt x="26847" y="55880"/>
                </a:lnTo>
                <a:lnTo>
                  <a:pt x="26847" y="0"/>
                </a:lnTo>
                <a:lnTo>
                  <a:pt x="0" y="0"/>
                </a:lnTo>
                <a:lnTo>
                  <a:pt x="0" y="55880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6" name="bk object 246"/>
          <p:cNvSpPr/>
          <p:nvPr/>
        </p:nvSpPr>
        <p:spPr>
          <a:xfrm>
            <a:off x="2136987" y="1238550"/>
            <a:ext cx="27305" cy="63500"/>
          </a:xfrm>
          <a:custGeom>
            <a:avLst/>
            <a:gdLst/>
            <a:ahLst/>
            <a:cxnLst/>
            <a:rect l="l" t="t" r="r" b="b"/>
            <a:pathLst>
              <a:path w="27305" h="63500">
                <a:moveTo>
                  <a:pt x="0" y="63500"/>
                </a:moveTo>
                <a:lnTo>
                  <a:pt x="26847" y="63500"/>
                </a:lnTo>
                <a:lnTo>
                  <a:pt x="26847" y="0"/>
                </a:lnTo>
                <a:lnTo>
                  <a:pt x="0" y="0"/>
                </a:lnTo>
                <a:lnTo>
                  <a:pt x="0" y="63500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7" name="bk object 247"/>
          <p:cNvSpPr/>
          <p:nvPr/>
        </p:nvSpPr>
        <p:spPr>
          <a:xfrm>
            <a:off x="2101686" y="1215690"/>
            <a:ext cx="62230" cy="22860"/>
          </a:xfrm>
          <a:custGeom>
            <a:avLst/>
            <a:gdLst/>
            <a:ahLst/>
            <a:cxnLst/>
            <a:rect l="l" t="t" r="r" b="b"/>
            <a:pathLst>
              <a:path w="62230" h="22859">
                <a:moveTo>
                  <a:pt x="0" y="22859"/>
                </a:moveTo>
                <a:lnTo>
                  <a:pt x="62148" y="22859"/>
                </a:lnTo>
                <a:lnTo>
                  <a:pt x="62148" y="0"/>
                </a:lnTo>
                <a:lnTo>
                  <a:pt x="0" y="0"/>
                </a:lnTo>
                <a:lnTo>
                  <a:pt x="0" y="22859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8" name="bk object 248"/>
          <p:cNvSpPr/>
          <p:nvPr/>
        </p:nvSpPr>
        <p:spPr>
          <a:xfrm>
            <a:off x="2136987" y="1163620"/>
            <a:ext cx="27305" cy="52069"/>
          </a:xfrm>
          <a:custGeom>
            <a:avLst/>
            <a:gdLst/>
            <a:ahLst/>
            <a:cxnLst/>
            <a:rect l="l" t="t" r="r" b="b"/>
            <a:pathLst>
              <a:path w="27305" h="52069">
                <a:moveTo>
                  <a:pt x="0" y="52070"/>
                </a:moveTo>
                <a:lnTo>
                  <a:pt x="26847" y="52070"/>
                </a:lnTo>
                <a:lnTo>
                  <a:pt x="26847" y="0"/>
                </a:lnTo>
                <a:lnTo>
                  <a:pt x="0" y="0"/>
                </a:lnTo>
                <a:lnTo>
                  <a:pt x="0" y="52070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9" name="bk object 249"/>
          <p:cNvSpPr/>
          <p:nvPr/>
        </p:nvSpPr>
        <p:spPr>
          <a:xfrm>
            <a:off x="2198851" y="1269696"/>
            <a:ext cx="198755" cy="23495"/>
          </a:xfrm>
          <a:custGeom>
            <a:avLst/>
            <a:gdLst/>
            <a:ahLst/>
            <a:cxnLst/>
            <a:rect l="l" t="t" r="r" b="b"/>
            <a:pathLst>
              <a:path w="198755" h="23494">
                <a:moveTo>
                  <a:pt x="198263" y="0"/>
                </a:moveTo>
                <a:lnTo>
                  <a:pt x="0" y="0"/>
                </a:lnTo>
                <a:lnTo>
                  <a:pt x="0" y="22969"/>
                </a:lnTo>
                <a:lnTo>
                  <a:pt x="198263" y="22969"/>
                </a:lnTo>
                <a:lnTo>
                  <a:pt x="198263" y="0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0" name="bk object 250"/>
          <p:cNvSpPr/>
          <p:nvPr/>
        </p:nvSpPr>
        <p:spPr>
          <a:xfrm>
            <a:off x="2284451" y="1250844"/>
            <a:ext cx="27305" cy="19050"/>
          </a:xfrm>
          <a:custGeom>
            <a:avLst/>
            <a:gdLst/>
            <a:ahLst/>
            <a:cxnLst/>
            <a:rect l="l" t="t" r="r" b="b"/>
            <a:pathLst>
              <a:path w="27305" h="19050">
                <a:moveTo>
                  <a:pt x="26836" y="0"/>
                </a:moveTo>
                <a:lnTo>
                  <a:pt x="0" y="0"/>
                </a:lnTo>
                <a:lnTo>
                  <a:pt x="0" y="18851"/>
                </a:lnTo>
                <a:lnTo>
                  <a:pt x="26836" y="18851"/>
                </a:lnTo>
                <a:lnTo>
                  <a:pt x="26836" y="0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1" name="bk object 251"/>
          <p:cNvSpPr/>
          <p:nvPr/>
        </p:nvSpPr>
        <p:spPr>
          <a:xfrm>
            <a:off x="2214809" y="1227786"/>
            <a:ext cx="166370" cy="22860"/>
          </a:xfrm>
          <a:custGeom>
            <a:avLst/>
            <a:gdLst/>
            <a:ahLst/>
            <a:cxnLst/>
            <a:rect l="l" t="t" r="r" b="b"/>
            <a:pathLst>
              <a:path w="166369" h="22859">
                <a:moveTo>
                  <a:pt x="0" y="22859"/>
                </a:moveTo>
                <a:lnTo>
                  <a:pt x="166348" y="22859"/>
                </a:lnTo>
                <a:lnTo>
                  <a:pt x="166348" y="0"/>
                </a:lnTo>
                <a:lnTo>
                  <a:pt x="0" y="0"/>
                </a:lnTo>
                <a:lnTo>
                  <a:pt x="0" y="22859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2" name="bk object 252"/>
          <p:cNvSpPr/>
          <p:nvPr/>
        </p:nvSpPr>
        <p:spPr>
          <a:xfrm>
            <a:off x="2214809" y="1208736"/>
            <a:ext cx="26670" cy="19050"/>
          </a:xfrm>
          <a:custGeom>
            <a:avLst/>
            <a:gdLst/>
            <a:ahLst/>
            <a:cxnLst/>
            <a:rect l="l" t="t" r="r" b="b"/>
            <a:pathLst>
              <a:path w="26669" h="19050">
                <a:moveTo>
                  <a:pt x="0" y="19049"/>
                </a:moveTo>
                <a:lnTo>
                  <a:pt x="26355" y="19049"/>
                </a:lnTo>
                <a:lnTo>
                  <a:pt x="26355" y="0"/>
                </a:lnTo>
                <a:lnTo>
                  <a:pt x="0" y="0"/>
                </a:lnTo>
                <a:lnTo>
                  <a:pt x="0" y="19049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3" name="bk object 253"/>
          <p:cNvSpPr/>
          <p:nvPr/>
        </p:nvSpPr>
        <p:spPr>
          <a:xfrm>
            <a:off x="2214809" y="1187146"/>
            <a:ext cx="166370" cy="21590"/>
          </a:xfrm>
          <a:custGeom>
            <a:avLst/>
            <a:gdLst/>
            <a:ahLst/>
            <a:cxnLst/>
            <a:rect l="l" t="t" r="r" b="b"/>
            <a:pathLst>
              <a:path w="166369" h="21590">
                <a:moveTo>
                  <a:pt x="0" y="21589"/>
                </a:moveTo>
                <a:lnTo>
                  <a:pt x="166348" y="21589"/>
                </a:lnTo>
                <a:lnTo>
                  <a:pt x="166348" y="0"/>
                </a:lnTo>
                <a:lnTo>
                  <a:pt x="0" y="0"/>
                </a:lnTo>
                <a:lnTo>
                  <a:pt x="0" y="21589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4" name="bk object 254"/>
          <p:cNvSpPr/>
          <p:nvPr/>
        </p:nvSpPr>
        <p:spPr>
          <a:xfrm>
            <a:off x="2214809" y="1166826"/>
            <a:ext cx="26670" cy="20320"/>
          </a:xfrm>
          <a:custGeom>
            <a:avLst/>
            <a:gdLst/>
            <a:ahLst/>
            <a:cxnLst/>
            <a:rect l="l" t="t" r="r" b="b"/>
            <a:pathLst>
              <a:path w="26669" h="20319">
                <a:moveTo>
                  <a:pt x="0" y="20319"/>
                </a:moveTo>
                <a:lnTo>
                  <a:pt x="26355" y="20319"/>
                </a:lnTo>
                <a:lnTo>
                  <a:pt x="26355" y="0"/>
                </a:lnTo>
                <a:lnTo>
                  <a:pt x="0" y="0"/>
                </a:lnTo>
                <a:lnTo>
                  <a:pt x="0" y="20319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5" name="bk object 255"/>
          <p:cNvSpPr/>
          <p:nvPr/>
        </p:nvSpPr>
        <p:spPr>
          <a:xfrm>
            <a:off x="2354561" y="1208771"/>
            <a:ext cx="26670" cy="19685"/>
          </a:xfrm>
          <a:custGeom>
            <a:avLst/>
            <a:gdLst/>
            <a:ahLst/>
            <a:cxnLst/>
            <a:rect l="l" t="t" r="r" b="b"/>
            <a:pathLst>
              <a:path w="26669" h="19684">
                <a:moveTo>
                  <a:pt x="26596" y="0"/>
                </a:moveTo>
                <a:lnTo>
                  <a:pt x="0" y="0"/>
                </a:lnTo>
                <a:lnTo>
                  <a:pt x="0" y="19583"/>
                </a:lnTo>
                <a:lnTo>
                  <a:pt x="26596" y="19583"/>
                </a:lnTo>
                <a:lnTo>
                  <a:pt x="26596" y="0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6" name="bk object 256"/>
          <p:cNvSpPr/>
          <p:nvPr/>
        </p:nvSpPr>
        <p:spPr>
          <a:xfrm>
            <a:off x="2354561" y="1166458"/>
            <a:ext cx="26670" cy="20320"/>
          </a:xfrm>
          <a:custGeom>
            <a:avLst/>
            <a:gdLst/>
            <a:ahLst/>
            <a:cxnLst/>
            <a:rect l="l" t="t" r="r" b="b"/>
            <a:pathLst>
              <a:path w="26669" h="20319">
                <a:moveTo>
                  <a:pt x="26596" y="0"/>
                </a:moveTo>
                <a:lnTo>
                  <a:pt x="0" y="0"/>
                </a:lnTo>
                <a:lnTo>
                  <a:pt x="0" y="20064"/>
                </a:lnTo>
                <a:lnTo>
                  <a:pt x="26596" y="20064"/>
                </a:lnTo>
                <a:lnTo>
                  <a:pt x="26596" y="0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7" name="bk object 257"/>
          <p:cNvSpPr/>
          <p:nvPr/>
        </p:nvSpPr>
        <p:spPr>
          <a:xfrm>
            <a:off x="2354321" y="1333196"/>
            <a:ext cx="27305" cy="46990"/>
          </a:xfrm>
          <a:custGeom>
            <a:avLst/>
            <a:gdLst/>
            <a:ahLst/>
            <a:cxnLst/>
            <a:rect l="l" t="t" r="r" b="b"/>
            <a:pathLst>
              <a:path w="27305" h="46990">
                <a:moveTo>
                  <a:pt x="0" y="46989"/>
                </a:moveTo>
                <a:lnTo>
                  <a:pt x="26836" y="46989"/>
                </a:lnTo>
                <a:lnTo>
                  <a:pt x="26836" y="0"/>
                </a:lnTo>
                <a:lnTo>
                  <a:pt x="0" y="0"/>
                </a:lnTo>
                <a:lnTo>
                  <a:pt x="0" y="46989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8" name="bk object 258"/>
          <p:cNvSpPr/>
          <p:nvPr/>
        </p:nvSpPr>
        <p:spPr>
          <a:xfrm>
            <a:off x="2209730" y="1310336"/>
            <a:ext cx="171450" cy="22860"/>
          </a:xfrm>
          <a:custGeom>
            <a:avLst/>
            <a:gdLst/>
            <a:ahLst/>
            <a:cxnLst/>
            <a:rect l="l" t="t" r="r" b="b"/>
            <a:pathLst>
              <a:path w="171450" h="22859">
                <a:moveTo>
                  <a:pt x="0" y="22859"/>
                </a:moveTo>
                <a:lnTo>
                  <a:pt x="171427" y="22859"/>
                </a:lnTo>
                <a:lnTo>
                  <a:pt x="171427" y="0"/>
                </a:lnTo>
                <a:lnTo>
                  <a:pt x="0" y="0"/>
                </a:lnTo>
                <a:lnTo>
                  <a:pt x="0" y="22859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9" name="bk object 259"/>
          <p:cNvSpPr/>
          <p:nvPr/>
        </p:nvSpPr>
        <p:spPr>
          <a:xfrm>
            <a:off x="2418798" y="1163793"/>
            <a:ext cx="191994" cy="215673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0" name="bk object 260"/>
          <p:cNvSpPr/>
          <p:nvPr/>
        </p:nvSpPr>
        <p:spPr>
          <a:xfrm>
            <a:off x="2728175" y="1323706"/>
            <a:ext cx="27305" cy="55880"/>
          </a:xfrm>
          <a:custGeom>
            <a:avLst/>
            <a:gdLst/>
            <a:ahLst/>
            <a:cxnLst/>
            <a:rect l="l" t="t" r="r" b="b"/>
            <a:pathLst>
              <a:path w="27305" h="55880">
                <a:moveTo>
                  <a:pt x="26836" y="0"/>
                </a:moveTo>
                <a:lnTo>
                  <a:pt x="0" y="0"/>
                </a:lnTo>
                <a:lnTo>
                  <a:pt x="0" y="55617"/>
                </a:lnTo>
                <a:lnTo>
                  <a:pt x="26836" y="55617"/>
                </a:lnTo>
                <a:lnTo>
                  <a:pt x="26836" y="0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1" name="bk object 261"/>
          <p:cNvSpPr/>
          <p:nvPr/>
        </p:nvSpPr>
        <p:spPr>
          <a:xfrm>
            <a:off x="2642587" y="1300015"/>
            <a:ext cx="198755" cy="24130"/>
          </a:xfrm>
          <a:custGeom>
            <a:avLst/>
            <a:gdLst/>
            <a:ahLst/>
            <a:cxnLst/>
            <a:rect l="l" t="t" r="r" b="b"/>
            <a:pathLst>
              <a:path w="198755" h="24130">
                <a:moveTo>
                  <a:pt x="198263" y="0"/>
                </a:moveTo>
                <a:lnTo>
                  <a:pt x="0" y="0"/>
                </a:lnTo>
                <a:lnTo>
                  <a:pt x="0" y="23690"/>
                </a:lnTo>
                <a:lnTo>
                  <a:pt x="198263" y="23690"/>
                </a:lnTo>
                <a:lnTo>
                  <a:pt x="198263" y="0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2" name="bk object 262"/>
          <p:cNvSpPr/>
          <p:nvPr/>
        </p:nvSpPr>
        <p:spPr>
          <a:xfrm>
            <a:off x="2658544" y="1247946"/>
            <a:ext cx="166370" cy="22860"/>
          </a:xfrm>
          <a:custGeom>
            <a:avLst/>
            <a:gdLst/>
            <a:ahLst/>
            <a:cxnLst/>
            <a:rect l="l" t="t" r="r" b="b"/>
            <a:pathLst>
              <a:path w="166369" h="22859">
                <a:moveTo>
                  <a:pt x="0" y="22859"/>
                </a:moveTo>
                <a:lnTo>
                  <a:pt x="166348" y="22859"/>
                </a:lnTo>
                <a:lnTo>
                  <a:pt x="166348" y="0"/>
                </a:lnTo>
                <a:lnTo>
                  <a:pt x="0" y="0"/>
                </a:lnTo>
                <a:lnTo>
                  <a:pt x="0" y="22859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3" name="bk object 263"/>
          <p:cNvSpPr/>
          <p:nvPr/>
        </p:nvSpPr>
        <p:spPr>
          <a:xfrm>
            <a:off x="2658544" y="1217465"/>
            <a:ext cx="26670" cy="30480"/>
          </a:xfrm>
          <a:custGeom>
            <a:avLst/>
            <a:gdLst/>
            <a:ahLst/>
            <a:cxnLst/>
            <a:rect l="l" t="t" r="r" b="b"/>
            <a:pathLst>
              <a:path w="26669" h="30480">
                <a:moveTo>
                  <a:pt x="0" y="30479"/>
                </a:moveTo>
                <a:lnTo>
                  <a:pt x="26344" y="30479"/>
                </a:lnTo>
                <a:lnTo>
                  <a:pt x="26344" y="0"/>
                </a:lnTo>
                <a:lnTo>
                  <a:pt x="0" y="0"/>
                </a:lnTo>
                <a:lnTo>
                  <a:pt x="0" y="30479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4" name="bk object 264"/>
          <p:cNvSpPr/>
          <p:nvPr/>
        </p:nvSpPr>
        <p:spPr>
          <a:xfrm>
            <a:off x="2658544" y="1194606"/>
            <a:ext cx="166370" cy="22860"/>
          </a:xfrm>
          <a:custGeom>
            <a:avLst/>
            <a:gdLst/>
            <a:ahLst/>
            <a:cxnLst/>
            <a:rect l="l" t="t" r="r" b="b"/>
            <a:pathLst>
              <a:path w="166369" h="22859">
                <a:moveTo>
                  <a:pt x="0" y="22859"/>
                </a:moveTo>
                <a:lnTo>
                  <a:pt x="166348" y="22859"/>
                </a:lnTo>
                <a:lnTo>
                  <a:pt x="166348" y="0"/>
                </a:lnTo>
                <a:lnTo>
                  <a:pt x="0" y="0"/>
                </a:lnTo>
                <a:lnTo>
                  <a:pt x="0" y="22859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5" name="bk object 265"/>
          <p:cNvSpPr/>
          <p:nvPr/>
        </p:nvSpPr>
        <p:spPr>
          <a:xfrm>
            <a:off x="2658544" y="1166665"/>
            <a:ext cx="26670" cy="27940"/>
          </a:xfrm>
          <a:custGeom>
            <a:avLst/>
            <a:gdLst/>
            <a:ahLst/>
            <a:cxnLst/>
            <a:rect l="l" t="t" r="r" b="b"/>
            <a:pathLst>
              <a:path w="26669" h="27940">
                <a:moveTo>
                  <a:pt x="0" y="27939"/>
                </a:moveTo>
                <a:lnTo>
                  <a:pt x="26355" y="27939"/>
                </a:lnTo>
                <a:lnTo>
                  <a:pt x="26355" y="0"/>
                </a:lnTo>
                <a:lnTo>
                  <a:pt x="0" y="0"/>
                </a:lnTo>
                <a:lnTo>
                  <a:pt x="0" y="27939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6" name="bk object 266"/>
          <p:cNvSpPr/>
          <p:nvPr/>
        </p:nvSpPr>
        <p:spPr>
          <a:xfrm>
            <a:off x="2798297" y="1217814"/>
            <a:ext cx="26670" cy="29845"/>
          </a:xfrm>
          <a:custGeom>
            <a:avLst/>
            <a:gdLst/>
            <a:ahLst/>
            <a:cxnLst/>
            <a:rect l="l" t="t" r="r" b="b"/>
            <a:pathLst>
              <a:path w="26669" h="29844">
                <a:moveTo>
                  <a:pt x="26596" y="0"/>
                </a:moveTo>
                <a:lnTo>
                  <a:pt x="0" y="0"/>
                </a:lnTo>
                <a:lnTo>
                  <a:pt x="0" y="29730"/>
                </a:lnTo>
                <a:lnTo>
                  <a:pt x="26596" y="29730"/>
                </a:lnTo>
                <a:lnTo>
                  <a:pt x="26596" y="0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7" name="bk object 267"/>
          <p:cNvSpPr/>
          <p:nvPr/>
        </p:nvSpPr>
        <p:spPr>
          <a:xfrm>
            <a:off x="2798297" y="1167275"/>
            <a:ext cx="26670" cy="27940"/>
          </a:xfrm>
          <a:custGeom>
            <a:avLst/>
            <a:gdLst/>
            <a:ahLst/>
            <a:cxnLst/>
            <a:rect l="l" t="t" r="r" b="b"/>
            <a:pathLst>
              <a:path w="26669" h="27940">
                <a:moveTo>
                  <a:pt x="26596" y="0"/>
                </a:moveTo>
                <a:lnTo>
                  <a:pt x="0" y="0"/>
                </a:lnTo>
                <a:lnTo>
                  <a:pt x="0" y="27316"/>
                </a:lnTo>
                <a:lnTo>
                  <a:pt x="26596" y="27316"/>
                </a:lnTo>
                <a:lnTo>
                  <a:pt x="26596" y="0"/>
                </a:lnTo>
                <a:close/>
              </a:path>
            </a:pathLst>
          </a:custGeom>
          <a:solidFill>
            <a:srgbClr val="5859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8" name="bk object 268"/>
          <p:cNvSpPr/>
          <p:nvPr/>
        </p:nvSpPr>
        <p:spPr>
          <a:xfrm>
            <a:off x="324254" y="9738839"/>
            <a:ext cx="13813465" cy="10041006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9" name="bk object 269"/>
          <p:cNvSpPr/>
          <p:nvPr/>
        </p:nvSpPr>
        <p:spPr>
          <a:xfrm>
            <a:off x="10872201" y="1054805"/>
            <a:ext cx="2519725" cy="416394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0" name="bk object 270"/>
          <p:cNvSpPr/>
          <p:nvPr/>
        </p:nvSpPr>
        <p:spPr>
          <a:xfrm>
            <a:off x="2594598" y="13161506"/>
            <a:ext cx="123189" cy="218440"/>
          </a:xfrm>
          <a:custGeom>
            <a:avLst/>
            <a:gdLst/>
            <a:ahLst/>
            <a:cxnLst/>
            <a:rect l="l" t="t" r="r" b="b"/>
            <a:pathLst>
              <a:path w="123189" h="218440">
                <a:moveTo>
                  <a:pt x="23553" y="0"/>
                </a:moveTo>
                <a:lnTo>
                  <a:pt x="0" y="217961"/>
                </a:lnTo>
                <a:lnTo>
                  <a:pt x="122753" y="212779"/>
                </a:lnTo>
                <a:lnTo>
                  <a:pt x="23553" y="0"/>
                </a:lnTo>
                <a:close/>
              </a:path>
            </a:pathLst>
          </a:custGeom>
          <a:solidFill>
            <a:srgbClr val="F9CC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1" name="bk object 271"/>
          <p:cNvSpPr/>
          <p:nvPr/>
        </p:nvSpPr>
        <p:spPr>
          <a:xfrm>
            <a:off x="5026776" y="16087273"/>
            <a:ext cx="56515" cy="145415"/>
          </a:xfrm>
          <a:custGeom>
            <a:avLst/>
            <a:gdLst/>
            <a:ahLst/>
            <a:cxnLst/>
            <a:rect l="l" t="t" r="r" b="b"/>
            <a:pathLst>
              <a:path w="56514" h="145415">
                <a:moveTo>
                  <a:pt x="53947" y="0"/>
                </a:moveTo>
                <a:lnTo>
                  <a:pt x="56105" y="26610"/>
                </a:lnTo>
                <a:lnTo>
                  <a:pt x="55335" y="53267"/>
                </a:lnTo>
                <a:lnTo>
                  <a:pt x="50676" y="79249"/>
                </a:lnTo>
                <a:lnTo>
                  <a:pt x="41169" y="103833"/>
                </a:lnTo>
                <a:lnTo>
                  <a:pt x="33197" y="115952"/>
                </a:lnTo>
                <a:lnTo>
                  <a:pt x="22854" y="127262"/>
                </a:lnTo>
                <a:lnTo>
                  <a:pt x="11376" y="137098"/>
                </a:lnTo>
                <a:lnTo>
                  <a:pt x="0" y="144796"/>
                </a:lnTo>
              </a:path>
            </a:pathLst>
          </a:custGeom>
          <a:ln w="49977">
            <a:solidFill>
              <a:srgbClr val="00396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2" name="bk object 272"/>
          <p:cNvSpPr/>
          <p:nvPr/>
        </p:nvSpPr>
        <p:spPr>
          <a:xfrm>
            <a:off x="4787773" y="16618908"/>
            <a:ext cx="1034650" cy="593035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3" name="bk object 273"/>
          <p:cNvSpPr/>
          <p:nvPr/>
        </p:nvSpPr>
        <p:spPr>
          <a:xfrm>
            <a:off x="1836035" y="14940089"/>
            <a:ext cx="2606040" cy="3192145"/>
          </a:xfrm>
          <a:custGeom>
            <a:avLst/>
            <a:gdLst/>
            <a:ahLst/>
            <a:cxnLst/>
            <a:rect l="l" t="t" r="r" b="b"/>
            <a:pathLst>
              <a:path w="2606040" h="3192144">
                <a:moveTo>
                  <a:pt x="1793763" y="0"/>
                </a:moveTo>
                <a:lnTo>
                  <a:pt x="0" y="541312"/>
                </a:lnTo>
                <a:lnTo>
                  <a:pt x="811894" y="3191812"/>
                </a:lnTo>
                <a:lnTo>
                  <a:pt x="2605658" y="2650499"/>
                </a:lnTo>
                <a:lnTo>
                  <a:pt x="1793763" y="0"/>
                </a:lnTo>
                <a:close/>
              </a:path>
            </a:pathLst>
          </a:custGeom>
          <a:solidFill>
            <a:srgbClr val="F7931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4" name="bk object 274"/>
          <p:cNvSpPr/>
          <p:nvPr/>
        </p:nvSpPr>
        <p:spPr>
          <a:xfrm>
            <a:off x="3629803" y="14867630"/>
            <a:ext cx="1052195" cy="2723515"/>
          </a:xfrm>
          <a:custGeom>
            <a:avLst/>
            <a:gdLst/>
            <a:ahLst/>
            <a:cxnLst/>
            <a:rect l="l" t="t" r="r" b="b"/>
            <a:pathLst>
              <a:path w="1052195" h="2723515">
                <a:moveTo>
                  <a:pt x="240108" y="0"/>
                </a:moveTo>
                <a:lnTo>
                  <a:pt x="0" y="72455"/>
                </a:lnTo>
                <a:lnTo>
                  <a:pt x="811894" y="2722955"/>
                </a:lnTo>
                <a:lnTo>
                  <a:pt x="1052002" y="2650499"/>
                </a:lnTo>
                <a:lnTo>
                  <a:pt x="24010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5" name="bk object 275"/>
          <p:cNvSpPr/>
          <p:nvPr/>
        </p:nvSpPr>
        <p:spPr>
          <a:xfrm>
            <a:off x="2413498" y="15391195"/>
            <a:ext cx="920115" cy="556260"/>
          </a:xfrm>
          <a:custGeom>
            <a:avLst/>
            <a:gdLst/>
            <a:ahLst/>
            <a:cxnLst/>
            <a:rect l="l" t="t" r="r" b="b"/>
            <a:pathLst>
              <a:path w="920114" h="556259">
                <a:moveTo>
                  <a:pt x="825713" y="0"/>
                </a:moveTo>
                <a:lnTo>
                  <a:pt x="0" y="249179"/>
                </a:lnTo>
                <a:lnTo>
                  <a:pt x="93961" y="555909"/>
                </a:lnTo>
                <a:lnTo>
                  <a:pt x="919674" y="306729"/>
                </a:lnTo>
                <a:lnTo>
                  <a:pt x="82571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6" name="bk object 276"/>
          <p:cNvSpPr/>
          <p:nvPr/>
        </p:nvSpPr>
        <p:spPr>
          <a:xfrm>
            <a:off x="2609340" y="16030550"/>
            <a:ext cx="842010" cy="302260"/>
          </a:xfrm>
          <a:custGeom>
            <a:avLst/>
            <a:gdLst/>
            <a:ahLst/>
            <a:cxnLst/>
            <a:rect l="l" t="t" r="r" b="b"/>
            <a:pathLst>
              <a:path w="842010" h="302259">
                <a:moveTo>
                  <a:pt x="825724" y="0"/>
                </a:moveTo>
                <a:lnTo>
                  <a:pt x="0" y="249179"/>
                </a:lnTo>
                <a:lnTo>
                  <a:pt x="16094" y="301696"/>
                </a:lnTo>
                <a:lnTo>
                  <a:pt x="841807" y="52517"/>
                </a:lnTo>
                <a:lnTo>
                  <a:pt x="82572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7" name="bk object 277"/>
          <p:cNvSpPr/>
          <p:nvPr/>
        </p:nvSpPr>
        <p:spPr>
          <a:xfrm>
            <a:off x="2637251" y="16121639"/>
            <a:ext cx="842010" cy="302260"/>
          </a:xfrm>
          <a:custGeom>
            <a:avLst/>
            <a:gdLst/>
            <a:ahLst/>
            <a:cxnLst/>
            <a:rect l="l" t="t" r="r" b="b"/>
            <a:pathLst>
              <a:path w="842010" h="302259">
                <a:moveTo>
                  <a:pt x="825713" y="0"/>
                </a:moveTo>
                <a:lnTo>
                  <a:pt x="0" y="249167"/>
                </a:lnTo>
                <a:lnTo>
                  <a:pt x="16083" y="301685"/>
                </a:lnTo>
                <a:lnTo>
                  <a:pt x="841796" y="52505"/>
                </a:lnTo>
                <a:lnTo>
                  <a:pt x="82571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8" name="bk object 278"/>
          <p:cNvSpPr/>
          <p:nvPr/>
        </p:nvSpPr>
        <p:spPr>
          <a:xfrm>
            <a:off x="2787806" y="16001550"/>
            <a:ext cx="429259" cy="177165"/>
          </a:xfrm>
          <a:custGeom>
            <a:avLst/>
            <a:gdLst/>
            <a:ahLst/>
            <a:cxnLst/>
            <a:rect l="l" t="t" r="r" b="b"/>
            <a:pathLst>
              <a:path w="429260" h="177165">
                <a:moveTo>
                  <a:pt x="412862" y="0"/>
                </a:moveTo>
                <a:lnTo>
                  <a:pt x="0" y="124583"/>
                </a:lnTo>
                <a:lnTo>
                  <a:pt x="16083" y="177101"/>
                </a:lnTo>
                <a:lnTo>
                  <a:pt x="428945" y="52505"/>
                </a:lnTo>
                <a:lnTo>
                  <a:pt x="41286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9" name="bk object 279"/>
          <p:cNvSpPr/>
          <p:nvPr/>
        </p:nvSpPr>
        <p:spPr>
          <a:xfrm>
            <a:off x="3869914" y="14851704"/>
            <a:ext cx="864869" cy="2667000"/>
          </a:xfrm>
          <a:custGeom>
            <a:avLst/>
            <a:gdLst/>
            <a:ahLst/>
            <a:cxnLst/>
            <a:rect l="l" t="t" r="r" b="b"/>
            <a:pathLst>
              <a:path w="864870" h="2667000">
                <a:moveTo>
                  <a:pt x="52768" y="0"/>
                </a:moveTo>
                <a:lnTo>
                  <a:pt x="0" y="15923"/>
                </a:lnTo>
                <a:lnTo>
                  <a:pt x="811894" y="2666423"/>
                </a:lnTo>
                <a:lnTo>
                  <a:pt x="864663" y="2650499"/>
                </a:lnTo>
                <a:lnTo>
                  <a:pt x="52768" y="0"/>
                </a:lnTo>
                <a:close/>
              </a:path>
            </a:pathLst>
          </a:custGeom>
          <a:solidFill>
            <a:srgbClr val="F7931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0" name="bk object 280"/>
          <p:cNvSpPr/>
          <p:nvPr/>
        </p:nvSpPr>
        <p:spPr>
          <a:xfrm>
            <a:off x="3689809" y="14921937"/>
            <a:ext cx="759460" cy="2477135"/>
          </a:xfrm>
          <a:custGeom>
            <a:avLst/>
            <a:gdLst/>
            <a:ahLst/>
            <a:cxnLst/>
            <a:rect l="l" t="t" r="r" b="b"/>
            <a:pathLst>
              <a:path w="759460" h="2477134">
                <a:moveTo>
                  <a:pt x="0" y="0"/>
                </a:moveTo>
                <a:lnTo>
                  <a:pt x="758919" y="2476807"/>
                </a:lnTo>
              </a:path>
            </a:pathLst>
          </a:custGeom>
          <a:ln w="37486">
            <a:solidFill>
              <a:srgbClr val="DCDDD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1" name="bk object 281"/>
          <p:cNvSpPr/>
          <p:nvPr/>
        </p:nvSpPr>
        <p:spPr>
          <a:xfrm>
            <a:off x="4222279" y="16446033"/>
            <a:ext cx="326390" cy="1065530"/>
          </a:xfrm>
          <a:custGeom>
            <a:avLst/>
            <a:gdLst/>
            <a:ahLst/>
            <a:cxnLst/>
            <a:rect l="l" t="t" r="r" b="b"/>
            <a:pathLst>
              <a:path w="326389" h="1065530">
                <a:moveTo>
                  <a:pt x="0" y="0"/>
                </a:moveTo>
                <a:lnTo>
                  <a:pt x="326164" y="1065317"/>
                </a:lnTo>
              </a:path>
            </a:pathLst>
          </a:custGeom>
          <a:ln w="37486">
            <a:solidFill>
              <a:srgbClr val="DCDDD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2" name="bk object 282"/>
          <p:cNvSpPr/>
          <p:nvPr/>
        </p:nvSpPr>
        <p:spPr>
          <a:xfrm>
            <a:off x="4071625" y="15738704"/>
            <a:ext cx="339725" cy="1108710"/>
          </a:xfrm>
          <a:custGeom>
            <a:avLst/>
            <a:gdLst/>
            <a:ahLst/>
            <a:cxnLst/>
            <a:rect l="l" t="t" r="r" b="b"/>
            <a:pathLst>
              <a:path w="339725" h="1108709">
                <a:moveTo>
                  <a:pt x="0" y="0"/>
                </a:moveTo>
                <a:lnTo>
                  <a:pt x="339605" y="1108329"/>
                </a:lnTo>
              </a:path>
            </a:pathLst>
          </a:custGeom>
          <a:ln w="37486">
            <a:solidFill>
              <a:srgbClr val="DCDDD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3" name="bk object 283"/>
          <p:cNvSpPr/>
          <p:nvPr/>
        </p:nvSpPr>
        <p:spPr>
          <a:xfrm>
            <a:off x="2007514" y="17464220"/>
            <a:ext cx="949325" cy="1078865"/>
          </a:xfrm>
          <a:custGeom>
            <a:avLst/>
            <a:gdLst/>
            <a:ahLst/>
            <a:cxnLst/>
            <a:rect l="l" t="t" r="r" b="b"/>
            <a:pathLst>
              <a:path w="949325" h="1078865">
                <a:moveTo>
                  <a:pt x="202255" y="0"/>
                </a:moveTo>
                <a:lnTo>
                  <a:pt x="161959" y="266"/>
                </a:lnTo>
                <a:lnTo>
                  <a:pt x="96785" y="9516"/>
                </a:lnTo>
                <a:lnTo>
                  <a:pt x="56921" y="28513"/>
                </a:lnTo>
                <a:lnTo>
                  <a:pt x="35272" y="64365"/>
                </a:lnTo>
                <a:lnTo>
                  <a:pt x="16782" y="127307"/>
                </a:lnTo>
                <a:lnTo>
                  <a:pt x="9559" y="167140"/>
                </a:lnTo>
                <a:lnTo>
                  <a:pt x="4131" y="211592"/>
                </a:lnTo>
                <a:lnTo>
                  <a:pt x="833" y="259943"/>
                </a:lnTo>
                <a:lnTo>
                  <a:pt x="0" y="311476"/>
                </a:lnTo>
                <a:lnTo>
                  <a:pt x="1967" y="365472"/>
                </a:lnTo>
                <a:lnTo>
                  <a:pt x="7069" y="421213"/>
                </a:lnTo>
                <a:lnTo>
                  <a:pt x="15641" y="477981"/>
                </a:lnTo>
                <a:lnTo>
                  <a:pt x="28019" y="535057"/>
                </a:lnTo>
                <a:lnTo>
                  <a:pt x="44538" y="591725"/>
                </a:lnTo>
                <a:lnTo>
                  <a:pt x="65532" y="647264"/>
                </a:lnTo>
                <a:lnTo>
                  <a:pt x="91337" y="700958"/>
                </a:lnTo>
                <a:lnTo>
                  <a:pt x="122287" y="752088"/>
                </a:lnTo>
                <a:lnTo>
                  <a:pt x="158718" y="799936"/>
                </a:lnTo>
                <a:lnTo>
                  <a:pt x="212677" y="859029"/>
                </a:lnTo>
                <a:lnTo>
                  <a:pt x="265969" y="909762"/>
                </a:lnTo>
                <a:lnTo>
                  <a:pt x="318398" y="952669"/>
                </a:lnTo>
                <a:lnTo>
                  <a:pt x="369769" y="988284"/>
                </a:lnTo>
                <a:lnTo>
                  <a:pt x="419886" y="1017142"/>
                </a:lnTo>
                <a:lnTo>
                  <a:pt x="468555" y="1039776"/>
                </a:lnTo>
                <a:lnTo>
                  <a:pt x="515580" y="1056721"/>
                </a:lnTo>
                <a:lnTo>
                  <a:pt x="560765" y="1068510"/>
                </a:lnTo>
                <a:lnTo>
                  <a:pt x="603915" y="1075679"/>
                </a:lnTo>
                <a:lnTo>
                  <a:pt x="644834" y="1078760"/>
                </a:lnTo>
                <a:lnTo>
                  <a:pt x="683328" y="1078289"/>
                </a:lnTo>
                <a:lnTo>
                  <a:pt x="752256" y="1068824"/>
                </a:lnTo>
                <a:lnTo>
                  <a:pt x="809135" y="1051558"/>
                </a:lnTo>
                <a:lnTo>
                  <a:pt x="852403" y="1030764"/>
                </a:lnTo>
                <a:lnTo>
                  <a:pt x="890798" y="998822"/>
                </a:lnTo>
                <a:lnTo>
                  <a:pt x="911978" y="959520"/>
                </a:lnTo>
                <a:lnTo>
                  <a:pt x="931067" y="901892"/>
                </a:lnTo>
                <a:lnTo>
                  <a:pt x="944635" y="828780"/>
                </a:lnTo>
                <a:lnTo>
                  <a:pt x="948276" y="787307"/>
                </a:lnTo>
                <a:lnTo>
                  <a:pt x="949250" y="743029"/>
                </a:lnTo>
                <a:lnTo>
                  <a:pt x="947128" y="696301"/>
                </a:lnTo>
                <a:lnTo>
                  <a:pt x="941482" y="647479"/>
                </a:lnTo>
                <a:lnTo>
                  <a:pt x="931882" y="596917"/>
                </a:lnTo>
                <a:lnTo>
                  <a:pt x="917900" y="544973"/>
                </a:lnTo>
                <a:lnTo>
                  <a:pt x="899107" y="492000"/>
                </a:lnTo>
                <a:lnTo>
                  <a:pt x="875075" y="438354"/>
                </a:lnTo>
                <a:lnTo>
                  <a:pt x="845373" y="384390"/>
                </a:lnTo>
                <a:lnTo>
                  <a:pt x="809574" y="330464"/>
                </a:lnTo>
                <a:lnTo>
                  <a:pt x="767248" y="276930"/>
                </a:lnTo>
                <a:lnTo>
                  <a:pt x="717968" y="224145"/>
                </a:lnTo>
                <a:lnTo>
                  <a:pt x="667865" y="178956"/>
                </a:lnTo>
                <a:lnTo>
                  <a:pt x="615535" y="139577"/>
                </a:lnTo>
                <a:lnTo>
                  <a:pt x="561690" y="105728"/>
                </a:lnTo>
                <a:lnTo>
                  <a:pt x="507044" y="77128"/>
                </a:lnTo>
                <a:lnTo>
                  <a:pt x="452309" y="53495"/>
                </a:lnTo>
                <a:lnTo>
                  <a:pt x="398198" y="34548"/>
                </a:lnTo>
                <a:lnTo>
                  <a:pt x="345424" y="20006"/>
                </a:lnTo>
                <a:lnTo>
                  <a:pt x="294701" y="9588"/>
                </a:lnTo>
                <a:lnTo>
                  <a:pt x="246740" y="3013"/>
                </a:lnTo>
                <a:lnTo>
                  <a:pt x="202255" y="0"/>
                </a:lnTo>
                <a:close/>
              </a:path>
            </a:pathLst>
          </a:custGeom>
          <a:solidFill>
            <a:srgbClr val="9B287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4" name="bk object 284"/>
          <p:cNvSpPr/>
          <p:nvPr/>
        </p:nvSpPr>
        <p:spPr>
          <a:xfrm>
            <a:off x="1784042" y="14611165"/>
            <a:ext cx="2614295" cy="4004945"/>
          </a:xfrm>
          <a:custGeom>
            <a:avLst/>
            <a:gdLst/>
            <a:ahLst/>
            <a:cxnLst/>
            <a:rect l="l" t="t" r="r" b="b"/>
            <a:pathLst>
              <a:path w="2614295" h="4004944">
                <a:moveTo>
                  <a:pt x="1884888" y="0"/>
                </a:moveTo>
                <a:lnTo>
                  <a:pt x="1855693" y="30368"/>
                </a:lnTo>
                <a:lnTo>
                  <a:pt x="1847771" y="70166"/>
                </a:lnTo>
                <a:lnTo>
                  <a:pt x="1843107" y="120790"/>
                </a:lnTo>
                <a:lnTo>
                  <a:pt x="1840805" y="178053"/>
                </a:lnTo>
                <a:lnTo>
                  <a:pt x="1839972" y="237769"/>
                </a:lnTo>
                <a:lnTo>
                  <a:pt x="1839713" y="295750"/>
                </a:lnTo>
                <a:lnTo>
                  <a:pt x="1839133" y="347809"/>
                </a:lnTo>
                <a:lnTo>
                  <a:pt x="1837339" y="389760"/>
                </a:lnTo>
                <a:lnTo>
                  <a:pt x="1833434" y="417415"/>
                </a:lnTo>
                <a:lnTo>
                  <a:pt x="1826388" y="443890"/>
                </a:lnTo>
                <a:lnTo>
                  <a:pt x="1790489" y="584420"/>
                </a:lnTo>
                <a:lnTo>
                  <a:pt x="1751049" y="741292"/>
                </a:lnTo>
                <a:lnTo>
                  <a:pt x="1746325" y="743248"/>
                </a:lnTo>
                <a:lnTo>
                  <a:pt x="1723210" y="760348"/>
                </a:lnTo>
                <a:lnTo>
                  <a:pt x="1696528" y="791447"/>
                </a:lnTo>
                <a:lnTo>
                  <a:pt x="1667204" y="833789"/>
                </a:lnTo>
                <a:lnTo>
                  <a:pt x="1636162" y="884619"/>
                </a:lnTo>
                <a:lnTo>
                  <a:pt x="1604327" y="941180"/>
                </a:lnTo>
                <a:lnTo>
                  <a:pt x="1572626" y="1000717"/>
                </a:lnTo>
                <a:lnTo>
                  <a:pt x="1541982" y="1060476"/>
                </a:lnTo>
                <a:lnTo>
                  <a:pt x="1513321" y="1117699"/>
                </a:lnTo>
                <a:lnTo>
                  <a:pt x="1465649" y="1213519"/>
                </a:lnTo>
                <a:lnTo>
                  <a:pt x="1448488" y="1246604"/>
                </a:lnTo>
                <a:lnTo>
                  <a:pt x="1437010" y="1266132"/>
                </a:lnTo>
                <a:lnTo>
                  <a:pt x="1435717" y="1267985"/>
                </a:lnTo>
                <a:lnTo>
                  <a:pt x="1434802" y="1270833"/>
                </a:lnTo>
                <a:lnTo>
                  <a:pt x="1434047" y="1274139"/>
                </a:lnTo>
                <a:lnTo>
                  <a:pt x="1381796" y="1348734"/>
                </a:lnTo>
                <a:lnTo>
                  <a:pt x="1338713" y="1409253"/>
                </a:lnTo>
                <a:lnTo>
                  <a:pt x="1298665" y="1464681"/>
                </a:lnTo>
                <a:lnTo>
                  <a:pt x="0" y="3299740"/>
                </a:lnTo>
                <a:lnTo>
                  <a:pt x="11008" y="3355076"/>
                </a:lnTo>
                <a:lnTo>
                  <a:pt x="23059" y="3408546"/>
                </a:lnTo>
                <a:lnTo>
                  <a:pt x="36183" y="3460095"/>
                </a:lnTo>
                <a:lnTo>
                  <a:pt x="50410" y="3509669"/>
                </a:lnTo>
                <a:lnTo>
                  <a:pt x="65770" y="3557214"/>
                </a:lnTo>
                <a:lnTo>
                  <a:pt x="82292" y="3602677"/>
                </a:lnTo>
                <a:lnTo>
                  <a:pt x="100009" y="3646003"/>
                </a:lnTo>
                <a:lnTo>
                  <a:pt x="118949" y="3687139"/>
                </a:lnTo>
                <a:lnTo>
                  <a:pt x="139143" y="3726029"/>
                </a:lnTo>
                <a:lnTo>
                  <a:pt x="160621" y="3762620"/>
                </a:lnTo>
                <a:lnTo>
                  <a:pt x="183413" y="3796859"/>
                </a:lnTo>
                <a:lnTo>
                  <a:pt x="207550" y="3828690"/>
                </a:lnTo>
                <a:lnTo>
                  <a:pt x="233061" y="3858060"/>
                </a:lnTo>
                <a:lnTo>
                  <a:pt x="288329" y="3909201"/>
                </a:lnTo>
                <a:lnTo>
                  <a:pt x="349457" y="3949848"/>
                </a:lnTo>
                <a:lnTo>
                  <a:pt x="416689" y="3979569"/>
                </a:lnTo>
                <a:lnTo>
                  <a:pt x="490265" y="3997933"/>
                </a:lnTo>
                <a:lnTo>
                  <a:pt x="529508" y="4002720"/>
                </a:lnTo>
                <a:lnTo>
                  <a:pt x="570427" y="4004505"/>
                </a:lnTo>
                <a:lnTo>
                  <a:pt x="613054" y="4003235"/>
                </a:lnTo>
                <a:lnTo>
                  <a:pt x="657417" y="3998854"/>
                </a:lnTo>
                <a:lnTo>
                  <a:pt x="703548" y="3991310"/>
                </a:lnTo>
                <a:lnTo>
                  <a:pt x="751476" y="3980548"/>
                </a:lnTo>
                <a:lnTo>
                  <a:pt x="801232" y="3966514"/>
                </a:lnTo>
                <a:lnTo>
                  <a:pt x="852846" y="3949153"/>
                </a:lnTo>
                <a:lnTo>
                  <a:pt x="875137" y="3917301"/>
                </a:lnTo>
                <a:lnTo>
                  <a:pt x="897244" y="3884669"/>
                </a:lnTo>
                <a:lnTo>
                  <a:pt x="919174" y="3851267"/>
                </a:lnTo>
                <a:lnTo>
                  <a:pt x="940933" y="3817101"/>
                </a:lnTo>
                <a:lnTo>
                  <a:pt x="962528" y="3782181"/>
                </a:lnTo>
                <a:lnTo>
                  <a:pt x="983966" y="3746514"/>
                </a:lnTo>
                <a:lnTo>
                  <a:pt x="1005254" y="3710107"/>
                </a:lnTo>
                <a:lnTo>
                  <a:pt x="1026399" y="3672970"/>
                </a:lnTo>
                <a:lnTo>
                  <a:pt x="1047408" y="3635110"/>
                </a:lnTo>
                <a:lnTo>
                  <a:pt x="1068286" y="3596534"/>
                </a:lnTo>
                <a:lnTo>
                  <a:pt x="1089042" y="3557252"/>
                </a:lnTo>
                <a:lnTo>
                  <a:pt x="1109682" y="3517271"/>
                </a:lnTo>
                <a:lnTo>
                  <a:pt x="1130212" y="3476598"/>
                </a:lnTo>
                <a:lnTo>
                  <a:pt x="1150641" y="3435243"/>
                </a:lnTo>
                <a:lnTo>
                  <a:pt x="1170973" y="3393212"/>
                </a:lnTo>
                <a:lnTo>
                  <a:pt x="1191217" y="3350515"/>
                </a:lnTo>
                <a:lnTo>
                  <a:pt x="1211379" y="3307158"/>
                </a:lnTo>
                <a:lnTo>
                  <a:pt x="1231465" y="3263151"/>
                </a:lnTo>
                <a:lnTo>
                  <a:pt x="1251483" y="3218500"/>
                </a:lnTo>
                <a:lnTo>
                  <a:pt x="1271440" y="3173214"/>
                </a:lnTo>
                <a:lnTo>
                  <a:pt x="1291342" y="3127301"/>
                </a:lnTo>
                <a:lnTo>
                  <a:pt x="1311196" y="3080769"/>
                </a:lnTo>
                <a:lnTo>
                  <a:pt x="1331009" y="3033626"/>
                </a:lnTo>
                <a:lnTo>
                  <a:pt x="1350787" y="2985880"/>
                </a:lnTo>
                <a:lnTo>
                  <a:pt x="1370538" y="2937539"/>
                </a:lnTo>
                <a:lnTo>
                  <a:pt x="1409985" y="2839103"/>
                </a:lnTo>
                <a:lnTo>
                  <a:pt x="1449404" y="2738382"/>
                </a:lnTo>
                <a:lnTo>
                  <a:pt x="1488848" y="2635441"/>
                </a:lnTo>
                <a:lnTo>
                  <a:pt x="1528374" y="2530343"/>
                </a:lnTo>
                <a:lnTo>
                  <a:pt x="1568035" y="2423153"/>
                </a:lnTo>
                <a:lnTo>
                  <a:pt x="1627899" y="2258583"/>
                </a:lnTo>
                <a:lnTo>
                  <a:pt x="1688374" y="2089664"/>
                </a:lnTo>
                <a:lnTo>
                  <a:pt x="1729120" y="1974742"/>
                </a:lnTo>
                <a:lnTo>
                  <a:pt x="1748109" y="1907752"/>
                </a:lnTo>
                <a:lnTo>
                  <a:pt x="1767949" y="1864441"/>
                </a:lnTo>
                <a:lnTo>
                  <a:pt x="1800803" y="1825929"/>
                </a:lnTo>
                <a:lnTo>
                  <a:pt x="1858829" y="1773333"/>
                </a:lnTo>
                <a:lnTo>
                  <a:pt x="1892599" y="1766634"/>
                </a:lnTo>
                <a:lnTo>
                  <a:pt x="1929377" y="1756596"/>
                </a:lnTo>
                <a:lnTo>
                  <a:pt x="1969332" y="1741958"/>
                </a:lnTo>
                <a:lnTo>
                  <a:pt x="2012633" y="1721456"/>
                </a:lnTo>
                <a:lnTo>
                  <a:pt x="2059449" y="1693827"/>
                </a:lnTo>
                <a:lnTo>
                  <a:pt x="2109949" y="1657806"/>
                </a:lnTo>
                <a:lnTo>
                  <a:pt x="2164301" y="1612132"/>
                </a:lnTo>
                <a:lnTo>
                  <a:pt x="2240708" y="1566502"/>
                </a:lnTo>
                <a:lnTo>
                  <a:pt x="2355325" y="1514476"/>
                </a:lnTo>
                <a:lnTo>
                  <a:pt x="2459657" y="1471750"/>
                </a:lnTo>
                <a:lnTo>
                  <a:pt x="2505210" y="1454020"/>
                </a:lnTo>
                <a:lnTo>
                  <a:pt x="2548392" y="1414139"/>
                </a:lnTo>
                <a:lnTo>
                  <a:pt x="2577019" y="1372855"/>
                </a:lnTo>
                <a:lnTo>
                  <a:pt x="2589884" y="1330810"/>
                </a:lnTo>
                <a:lnTo>
                  <a:pt x="2585778" y="1288649"/>
                </a:lnTo>
                <a:lnTo>
                  <a:pt x="2563493" y="1247017"/>
                </a:lnTo>
                <a:lnTo>
                  <a:pt x="2586234" y="1207323"/>
                </a:lnTo>
                <a:lnTo>
                  <a:pt x="2604112" y="1168959"/>
                </a:lnTo>
                <a:lnTo>
                  <a:pt x="2614252" y="1132726"/>
                </a:lnTo>
                <a:lnTo>
                  <a:pt x="2613781" y="1099426"/>
                </a:lnTo>
                <a:lnTo>
                  <a:pt x="2599822" y="1069860"/>
                </a:lnTo>
                <a:lnTo>
                  <a:pt x="2569501" y="1044828"/>
                </a:lnTo>
                <a:lnTo>
                  <a:pt x="2519944" y="1025132"/>
                </a:lnTo>
                <a:lnTo>
                  <a:pt x="2549160" y="996900"/>
                </a:lnTo>
                <a:lnTo>
                  <a:pt x="2568965" y="963465"/>
                </a:lnTo>
                <a:lnTo>
                  <a:pt x="2579046" y="927329"/>
                </a:lnTo>
                <a:lnTo>
                  <a:pt x="2579087" y="890999"/>
                </a:lnTo>
                <a:lnTo>
                  <a:pt x="2568775" y="856977"/>
                </a:lnTo>
                <a:lnTo>
                  <a:pt x="2547793" y="827768"/>
                </a:lnTo>
                <a:lnTo>
                  <a:pt x="2515827" y="805878"/>
                </a:lnTo>
                <a:lnTo>
                  <a:pt x="2472563" y="793809"/>
                </a:lnTo>
                <a:lnTo>
                  <a:pt x="2494915" y="733259"/>
                </a:lnTo>
                <a:lnTo>
                  <a:pt x="2482665" y="668993"/>
                </a:lnTo>
                <a:lnTo>
                  <a:pt x="2442409" y="635617"/>
                </a:lnTo>
                <a:lnTo>
                  <a:pt x="2396105" y="625093"/>
                </a:lnTo>
                <a:lnTo>
                  <a:pt x="2356362" y="623979"/>
                </a:lnTo>
                <a:lnTo>
                  <a:pt x="2307753" y="625517"/>
                </a:lnTo>
                <a:lnTo>
                  <a:pt x="2251925" y="629624"/>
                </a:lnTo>
                <a:lnTo>
                  <a:pt x="2190523" y="636213"/>
                </a:lnTo>
                <a:lnTo>
                  <a:pt x="2125195" y="645202"/>
                </a:lnTo>
                <a:lnTo>
                  <a:pt x="2057585" y="656504"/>
                </a:lnTo>
                <a:lnTo>
                  <a:pt x="2055598" y="452934"/>
                </a:lnTo>
                <a:lnTo>
                  <a:pt x="2054267" y="376623"/>
                </a:lnTo>
                <a:lnTo>
                  <a:pt x="2045496" y="298820"/>
                </a:lnTo>
                <a:lnTo>
                  <a:pt x="2035398" y="248645"/>
                </a:lnTo>
                <a:lnTo>
                  <a:pt x="2021282" y="195405"/>
                </a:lnTo>
                <a:lnTo>
                  <a:pt x="2002989" y="142434"/>
                </a:lnTo>
                <a:lnTo>
                  <a:pt x="1980361" y="93072"/>
                </a:lnTo>
                <a:lnTo>
                  <a:pt x="1953240" y="50654"/>
                </a:lnTo>
                <a:lnTo>
                  <a:pt x="1921468" y="18518"/>
                </a:lnTo>
                <a:lnTo>
                  <a:pt x="1884888" y="0"/>
                </a:lnTo>
                <a:close/>
              </a:path>
            </a:pathLst>
          </a:custGeom>
          <a:solidFill>
            <a:srgbClr val="F9CC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5" name="bk object 285"/>
          <p:cNvSpPr/>
          <p:nvPr/>
        </p:nvSpPr>
        <p:spPr>
          <a:xfrm>
            <a:off x="3561491" y="15244405"/>
            <a:ext cx="304800" cy="111125"/>
          </a:xfrm>
          <a:custGeom>
            <a:avLst/>
            <a:gdLst/>
            <a:ahLst/>
            <a:cxnLst/>
            <a:rect l="l" t="t" r="r" b="b"/>
            <a:pathLst>
              <a:path w="304800" h="111125">
                <a:moveTo>
                  <a:pt x="277508" y="0"/>
                </a:moveTo>
                <a:lnTo>
                  <a:pt x="218635" y="11476"/>
                </a:lnTo>
                <a:lnTo>
                  <a:pt x="162374" y="24052"/>
                </a:lnTo>
                <a:lnTo>
                  <a:pt x="109198" y="37608"/>
                </a:lnTo>
                <a:lnTo>
                  <a:pt x="59581" y="52021"/>
                </a:lnTo>
                <a:lnTo>
                  <a:pt x="13995" y="67170"/>
                </a:lnTo>
                <a:lnTo>
                  <a:pt x="0" y="96934"/>
                </a:lnTo>
                <a:lnTo>
                  <a:pt x="10945" y="110074"/>
                </a:lnTo>
                <a:lnTo>
                  <a:pt x="29896" y="111074"/>
                </a:lnTo>
                <a:lnTo>
                  <a:pt x="74028" y="96418"/>
                </a:lnTo>
                <a:lnTo>
                  <a:pt x="122164" y="82452"/>
                </a:lnTo>
                <a:lnTo>
                  <a:pt x="173842" y="69295"/>
                </a:lnTo>
                <a:lnTo>
                  <a:pt x="228603" y="57062"/>
                </a:lnTo>
                <a:lnTo>
                  <a:pt x="285984" y="45871"/>
                </a:lnTo>
                <a:lnTo>
                  <a:pt x="301853" y="35568"/>
                </a:lnTo>
                <a:lnTo>
                  <a:pt x="304644" y="18727"/>
                </a:lnTo>
                <a:lnTo>
                  <a:pt x="295987" y="3990"/>
                </a:lnTo>
                <a:lnTo>
                  <a:pt x="277508" y="0"/>
                </a:lnTo>
                <a:close/>
              </a:path>
            </a:pathLst>
          </a:custGeom>
          <a:solidFill>
            <a:srgbClr val="F4AA7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6" name="bk object 286"/>
          <p:cNvSpPr/>
          <p:nvPr/>
        </p:nvSpPr>
        <p:spPr>
          <a:xfrm>
            <a:off x="3887715" y="15381096"/>
            <a:ext cx="391160" cy="103505"/>
          </a:xfrm>
          <a:custGeom>
            <a:avLst/>
            <a:gdLst/>
            <a:ahLst/>
            <a:cxnLst/>
            <a:rect l="l" t="t" r="r" b="b"/>
            <a:pathLst>
              <a:path w="391160" h="103505">
                <a:moveTo>
                  <a:pt x="361219" y="0"/>
                </a:moveTo>
                <a:lnTo>
                  <a:pt x="295727" y="6080"/>
                </a:lnTo>
                <a:lnTo>
                  <a:pt x="232160" y="16101"/>
                </a:lnTo>
                <a:lnTo>
                  <a:pt x="141272" y="32772"/>
                </a:lnTo>
                <a:lnTo>
                  <a:pt x="17983" y="57590"/>
                </a:lnTo>
                <a:lnTo>
                  <a:pt x="0" y="85154"/>
                </a:lnTo>
                <a:lnTo>
                  <a:pt x="9018" y="99651"/>
                </a:lnTo>
                <a:lnTo>
                  <a:pt x="27649" y="103221"/>
                </a:lnTo>
                <a:lnTo>
                  <a:pt x="152962" y="78202"/>
                </a:lnTo>
                <a:lnTo>
                  <a:pt x="212095" y="67203"/>
                </a:lnTo>
                <a:lnTo>
                  <a:pt x="265262" y="57946"/>
                </a:lnTo>
                <a:lnTo>
                  <a:pt x="309750" y="50979"/>
                </a:lnTo>
                <a:lnTo>
                  <a:pt x="342845" y="46852"/>
                </a:lnTo>
                <a:lnTo>
                  <a:pt x="361833" y="46116"/>
                </a:lnTo>
                <a:lnTo>
                  <a:pt x="373292" y="45213"/>
                </a:lnTo>
                <a:lnTo>
                  <a:pt x="359385" y="45201"/>
                </a:lnTo>
                <a:lnTo>
                  <a:pt x="373437" y="45201"/>
                </a:lnTo>
                <a:lnTo>
                  <a:pt x="380030" y="44681"/>
                </a:lnTo>
                <a:lnTo>
                  <a:pt x="390734" y="32070"/>
                </a:lnTo>
                <a:lnTo>
                  <a:pt x="391126" y="15592"/>
                </a:lnTo>
                <a:lnTo>
                  <a:pt x="378386" y="2556"/>
                </a:lnTo>
                <a:lnTo>
                  <a:pt x="373303" y="947"/>
                </a:lnTo>
                <a:lnTo>
                  <a:pt x="361219" y="0"/>
                </a:lnTo>
                <a:close/>
              </a:path>
            </a:pathLst>
          </a:custGeom>
          <a:solidFill>
            <a:srgbClr val="F4AA7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7" name="bk object 287"/>
          <p:cNvSpPr/>
          <p:nvPr/>
        </p:nvSpPr>
        <p:spPr>
          <a:xfrm>
            <a:off x="3893615" y="15613133"/>
            <a:ext cx="433705" cy="118110"/>
          </a:xfrm>
          <a:custGeom>
            <a:avLst/>
            <a:gdLst/>
            <a:ahLst/>
            <a:cxnLst/>
            <a:rect l="l" t="t" r="r" b="b"/>
            <a:pathLst>
              <a:path w="433704" h="118109">
                <a:moveTo>
                  <a:pt x="407613" y="0"/>
                </a:moveTo>
                <a:lnTo>
                  <a:pt x="368539" y="4726"/>
                </a:lnTo>
                <a:lnTo>
                  <a:pt x="316555" y="11437"/>
                </a:lnTo>
                <a:lnTo>
                  <a:pt x="256586" y="19827"/>
                </a:lnTo>
                <a:lnTo>
                  <a:pt x="193557" y="29591"/>
                </a:lnTo>
                <a:lnTo>
                  <a:pt x="132394" y="40425"/>
                </a:lnTo>
                <a:lnTo>
                  <a:pt x="78023" y="52024"/>
                </a:lnTo>
                <a:lnTo>
                  <a:pt x="35369" y="64084"/>
                </a:lnTo>
                <a:lnTo>
                  <a:pt x="0" y="92531"/>
                </a:lnTo>
                <a:lnTo>
                  <a:pt x="5140" y="108740"/>
                </a:lnTo>
                <a:lnTo>
                  <a:pt x="19525" y="117991"/>
                </a:lnTo>
                <a:lnTo>
                  <a:pt x="37899" y="113350"/>
                </a:lnTo>
                <a:lnTo>
                  <a:pt x="53795" y="106357"/>
                </a:lnTo>
                <a:lnTo>
                  <a:pt x="82824" y="98401"/>
                </a:lnTo>
                <a:lnTo>
                  <a:pt x="122849" y="89766"/>
                </a:lnTo>
                <a:lnTo>
                  <a:pt x="171733" y="80736"/>
                </a:lnTo>
                <a:lnTo>
                  <a:pt x="227339" y="71593"/>
                </a:lnTo>
                <a:lnTo>
                  <a:pt x="287531" y="62622"/>
                </a:lnTo>
                <a:lnTo>
                  <a:pt x="350173" y="54106"/>
                </a:lnTo>
                <a:lnTo>
                  <a:pt x="413126" y="46328"/>
                </a:lnTo>
                <a:lnTo>
                  <a:pt x="429636" y="37053"/>
                </a:lnTo>
                <a:lnTo>
                  <a:pt x="433521" y="20453"/>
                </a:lnTo>
                <a:lnTo>
                  <a:pt x="425830" y="5208"/>
                </a:lnTo>
                <a:lnTo>
                  <a:pt x="407613" y="0"/>
                </a:lnTo>
                <a:close/>
              </a:path>
            </a:pathLst>
          </a:custGeom>
          <a:solidFill>
            <a:srgbClr val="F4AA7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8" name="bk object 288"/>
          <p:cNvSpPr/>
          <p:nvPr/>
        </p:nvSpPr>
        <p:spPr>
          <a:xfrm>
            <a:off x="3928086" y="15834883"/>
            <a:ext cx="443230" cy="160020"/>
          </a:xfrm>
          <a:custGeom>
            <a:avLst/>
            <a:gdLst/>
            <a:ahLst/>
            <a:cxnLst/>
            <a:rect l="l" t="t" r="r" b="b"/>
            <a:pathLst>
              <a:path w="443229" h="160019">
                <a:moveTo>
                  <a:pt x="419960" y="0"/>
                </a:moveTo>
                <a:lnTo>
                  <a:pt x="367227" y="10073"/>
                </a:lnTo>
                <a:lnTo>
                  <a:pt x="317164" y="21421"/>
                </a:lnTo>
                <a:lnTo>
                  <a:pt x="258155" y="35713"/>
                </a:lnTo>
                <a:lnTo>
                  <a:pt x="195339" y="52002"/>
                </a:lnTo>
                <a:lnTo>
                  <a:pt x="133856" y="69340"/>
                </a:lnTo>
                <a:lnTo>
                  <a:pt x="78844" y="86781"/>
                </a:lnTo>
                <a:lnTo>
                  <a:pt x="35443" y="103376"/>
                </a:lnTo>
                <a:lnTo>
                  <a:pt x="0" y="134847"/>
                </a:lnTo>
                <a:lnTo>
                  <a:pt x="5866" y="150836"/>
                </a:lnTo>
                <a:lnTo>
                  <a:pt x="20676" y="159490"/>
                </a:lnTo>
                <a:lnTo>
                  <a:pt x="38716" y="154154"/>
                </a:lnTo>
                <a:lnTo>
                  <a:pt x="63942" y="141351"/>
                </a:lnTo>
                <a:lnTo>
                  <a:pt x="108557" y="125769"/>
                </a:lnTo>
                <a:lnTo>
                  <a:pt x="166101" y="108704"/>
                </a:lnTo>
                <a:lnTo>
                  <a:pt x="230118" y="91454"/>
                </a:lnTo>
                <a:lnTo>
                  <a:pt x="294147" y="75314"/>
                </a:lnTo>
                <a:lnTo>
                  <a:pt x="351732" y="61582"/>
                </a:lnTo>
                <a:lnTo>
                  <a:pt x="396413" y="51552"/>
                </a:lnTo>
                <a:lnTo>
                  <a:pt x="421734" y="46523"/>
                </a:lnTo>
                <a:lnTo>
                  <a:pt x="437900" y="38176"/>
                </a:lnTo>
                <a:lnTo>
                  <a:pt x="442793" y="22463"/>
                </a:lnTo>
                <a:lnTo>
                  <a:pt x="436713" y="7150"/>
                </a:lnTo>
                <a:lnTo>
                  <a:pt x="419960" y="0"/>
                </a:lnTo>
                <a:close/>
              </a:path>
            </a:pathLst>
          </a:custGeom>
          <a:solidFill>
            <a:srgbClr val="F4AA7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9" name="bk object 289"/>
          <p:cNvSpPr/>
          <p:nvPr/>
        </p:nvSpPr>
        <p:spPr>
          <a:xfrm>
            <a:off x="1602518" y="17416974"/>
            <a:ext cx="1285875" cy="1577340"/>
          </a:xfrm>
          <a:custGeom>
            <a:avLst/>
            <a:gdLst/>
            <a:ahLst/>
            <a:cxnLst/>
            <a:rect l="l" t="t" r="r" b="b"/>
            <a:pathLst>
              <a:path w="1285875" h="1577340">
                <a:moveTo>
                  <a:pt x="508431" y="0"/>
                </a:moveTo>
                <a:lnTo>
                  <a:pt x="457080" y="62209"/>
                </a:lnTo>
                <a:lnTo>
                  <a:pt x="428242" y="97665"/>
                </a:lnTo>
                <a:lnTo>
                  <a:pt x="397815" y="135605"/>
                </a:lnTo>
                <a:lnTo>
                  <a:pt x="366188" y="175718"/>
                </a:lnTo>
                <a:lnTo>
                  <a:pt x="333749" y="217693"/>
                </a:lnTo>
                <a:lnTo>
                  <a:pt x="300888" y="261216"/>
                </a:lnTo>
                <a:lnTo>
                  <a:pt x="267994" y="305976"/>
                </a:lnTo>
                <a:lnTo>
                  <a:pt x="235456" y="351661"/>
                </a:lnTo>
                <a:lnTo>
                  <a:pt x="203663" y="397960"/>
                </a:lnTo>
                <a:lnTo>
                  <a:pt x="173005" y="444559"/>
                </a:lnTo>
                <a:lnTo>
                  <a:pt x="143869" y="491148"/>
                </a:lnTo>
                <a:lnTo>
                  <a:pt x="116645" y="537414"/>
                </a:lnTo>
                <a:lnTo>
                  <a:pt x="91723" y="583046"/>
                </a:lnTo>
                <a:lnTo>
                  <a:pt x="69492" y="627731"/>
                </a:lnTo>
                <a:lnTo>
                  <a:pt x="50339" y="671158"/>
                </a:lnTo>
                <a:lnTo>
                  <a:pt x="34656" y="713014"/>
                </a:lnTo>
                <a:lnTo>
                  <a:pt x="14391" y="784220"/>
                </a:lnTo>
                <a:lnTo>
                  <a:pt x="3289" y="848239"/>
                </a:lnTo>
                <a:lnTo>
                  <a:pt x="0" y="905612"/>
                </a:lnTo>
                <a:lnTo>
                  <a:pt x="3175" y="956876"/>
                </a:lnTo>
                <a:lnTo>
                  <a:pt x="11465" y="1002569"/>
                </a:lnTo>
                <a:lnTo>
                  <a:pt x="23522" y="1043231"/>
                </a:lnTo>
                <a:lnTo>
                  <a:pt x="37998" y="1079400"/>
                </a:lnTo>
                <a:lnTo>
                  <a:pt x="82443" y="1166332"/>
                </a:lnTo>
                <a:lnTo>
                  <a:pt x="93102" y="1189913"/>
                </a:lnTo>
                <a:lnTo>
                  <a:pt x="107352" y="1233089"/>
                </a:lnTo>
                <a:lnTo>
                  <a:pt x="148427" y="1292084"/>
                </a:lnTo>
                <a:lnTo>
                  <a:pt x="179512" y="1327113"/>
                </a:lnTo>
                <a:lnTo>
                  <a:pt x="216247" y="1364117"/>
                </a:lnTo>
                <a:lnTo>
                  <a:pt x="257597" y="1401810"/>
                </a:lnTo>
                <a:lnTo>
                  <a:pt x="302524" y="1438909"/>
                </a:lnTo>
                <a:lnTo>
                  <a:pt x="349992" y="1474128"/>
                </a:lnTo>
                <a:lnTo>
                  <a:pt x="398965" y="1506182"/>
                </a:lnTo>
                <a:lnTo>
                  <a:pt x="448407" y="1533787"/>
                </a:lnTo>
                <a:lnTo>
                  <a:pt x="497280" y="1555658"/>
                </a:lnTo>
                <a:lnTo>
                  <a:pt x="544550" y="1570509"/>
                </a:lnTo>
                <a:lnTo>
                  <a:pt x="589180" y="1577057"/>
                </a:lnTo>
                <a:lnTo>
                  <a:pt x="630133" y="1574017"/>
                </a:lnTo>
                <a:lnTo>
                  <a:pt x="684147" y="1561598"/>
                </a:lnTo>
                <a:lnTo>
                  <a:pt x="735231" y="1547435"/>
                </a:lnTo>
                <a:lnTo>
                  <a:pt x="783595" y="1530631"/>
                </a:lnTo>
                <a:lnTo>
                  <a:pt x="829445" y="1510291"/>
                </a:lnTo>
                <a:lnTo>
                  <a:pt x="872991" y="1485517"/>
                </a:lnTo>
                <a:lnTo>
                  <a:pt x="914442" y="1455416"/>
                </a:lnTo>
                <a:lnTo>
                  <a:pt x="966755" y="1409739"/>
                </a:lnTo>
                <a:lnTo>
                  <a:pt x="998049" y="1380457"/>
                </a:lnTo>
                <a:lnTo>
                  <a:pt x="1031897" y="1347549"/>
                </a:lnTo>
                <a:lnTo>
                  <a:pt x="1067647" y="1311519"/>
                </a:lnTo>
                <a:lnTo>
                  <a:pt x="1104644" y="1272870"/>
                </a:lnTo>
                <a:lnTo>
                  <a:pt x="1142237" y="1232106"/>
                </a:lnTo>
                <a:lnTo>
                  <a:pt x="1179771" y="1189730"/>
                </a:lnTo>
                <a:lnTo>
                  <a:pt x="1216594" y="1146245"/>
                </a:lnTo>
                <a:lnTo>
                  <a:pt x="1252052" y="1102155"/>
                </a:lnTo>
                <a:lnTo>
                  <a:pt x="1285494" y="1057962"/>
                </a:lnTo>
                <a:lnTo>
                  <a:pt x="1257426" y="1069143"/>
                </a:lnTo>
                <a:lnTo>
                  <a:pt x="1228165" y="1077241"/>
                </a:lnTo>
                <a:lnTo>
                  <a:pt x="1197843" y="1082341"/>
                </a:lnTo>
                <a:lnTo>
                  <a:pt x="1166590" y="1084531"/>
                </a:lnTo>
                <a:lnTo>
                  <a:pt x="1134540" y="1083897"/>
                </a:lnTo>
                <a:lnTo>
                  <a:pt x="1068568" y="1074502"/>
                </a:lnTo>
                <a:lnTo>
                  <a:pt x="1000981" y="1054850"/>
                </a:lnTo>
                <a:lnTo>
                  <a:pt x="932829" y="1025632"/>
                </a:lnTo>
                <a:lnTo>
                  <a:pt x="898870" y="1007653"/>
                </a:lnTo>
                <a:lnTo>
                  <a:pt x="865164" y="987542"/>
                </a:lnTo>
                <a:lnTo>
                  <a:pt x="831843" y="965385"/>
                </a:lnTo>
                <a:lnTo>
                  <a:pt x="799038" y="941271"/>
                </a:lnTo>
                <a:lnTo>
                  <a:pt x="766881" y="915284"/>
                </a:lnTo>
                <a:lnTo>
                  <a:pt x="735503" y="887512"/>
                </a:lnTo>
                <a:lnTo>
                  <a:pt x="705036" y="858041"/>
                </a:lnTo>
                <a:lnTo>
                  <a:pt x="675611" y="826958"/>
                </a:lnTo>
                <a:lnTo>
                  <a:pt x="647359" y="794349"/>
                </a:lnTo>
                <a:lnTo>
                  <a:pt x="620413" y="760301"/>
                </a:lnTo>
                <a:lnTo>
                  <a:pt x="594903" y="724900"/>
                </a:lnTo>
                <a:lnTo>
                  <a:pt x="570961" y="688233"/>
                </a:lnTo>
                <a:lnTo>
                  <a:pt x="548719" y="650386"/>
                </a:lnTo>
                <a:lnTo>
                  <a:pt x="528308" y="611447"/>
                </a:lnTo>
                <a:lnTo>
                  <a:pt x="509859" y="571501"/>
                </a:lnTo>
                <a:lnTo>
                  <a:pt x="493504" y="530635"/>
                </a:lnTo>
                <a:lnTo>
                  <a:pt x="479375" y="488936"/>
                </a:lnTo>
                <a:lnTo>
                  <a:pt x="467602" y="446490"/>
                </a:lnTo>
                <a:lnTo>
                  <a:pt x="458318" y="403384"/>
                </a:lnTo>
                <a:lnTo>
                  <a:pt x="451654" y="359704"/>
                </a:lnTo>
                <a:lnTo>
                  <a:pt x="447741" y="315537"/>
                </a:lnTo>
                <a:lnTo>
                  <a:pt x="446711" y="270969"/>
                </a:lnTo>
                <a:lnTo>
                  <a:pt x="448695" y="226088"/>
                </a:lnTo>
                <a:lnTo>
                  <a:pt x="453825" y="180979"/>
                </a:lnTo>
                <a:lnTo>
                  <a:pt x="462232" y="135729"/>
                </a:lnTo>
                <a:lnTo>
                  <a:pt x="474048" y="90425"/>
                </a:lnTo>
                <a:lnTo>
                  <a:pt x="489404" y="45153"/>
                </a:lnTo>
                <a:lnTo>
                  <a:pt x="508431" y="0"/>
                </a:lnTo>
                <a:close/>
              </a:path>
            </a:pathLst>
          </a:custGeom>
          <a:solidFill>
            <a:srgbClr val="AA59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0" name="bk object 290"/>
          <p:cNvSpPr/>
          <p:nvPr/>
        </p:nvSpPr>
        <p:spPr>
          <a:xfrm>
            <a:off x="1638127" y="17453985"/>
            <a:ext cx="1022985" cy="1310640"/>
          </a:xfrm>
          <a:custGeom>
            <a:avLst/>
            <a:gdLst/>
            <a:ahLst/>
            <a:cxnLst/>
            <a:rect l="l" t="t" r="r" b="b"/>
            <a:pathLst>
              <a:path w="1022985" h="1310640">
                <a:moveTo>
                  <a:pt x="408298" y="0"/>
                </a:moveTo>
                <a:lnTo>
                  <a:pt x="295450" y="124180"/>
                </a:lnTo>
                <a:lnTo>
                  <a:pt x="263406" y="163723"/>
                </a:lnTo>
                <a:lnTo>
                  <a:pt x="231493" y="203978"/>
                </a:lnTo>
                <a:lnTo>
                  <a:pt x="200022" y="244905"/>
                </a:lnTo>
                <a:lnTo>
                  <a:pt x="169301" y="286466"/>
                </a:lnTo>
                <a:lnTo>
                  <a:pt x="139643" y="328621"/>
                </a:lnTo>
                <a:lnTo>
                  <a:pt x="111357" y="371330"/>
                </a:lnTo>
                <a:lnTo>
                  <a:pt x="84755" y="414553"/>
                </a:lnTo>
                <a:lnTo>
                  <a:pt x="60146" y="458252"/>
                </a:lnTo>
                <a:lnTo>
                  <a:pt x="37842" y="502387"/>
                </a:lnTo>
                <a:lnTo>
                  <a:pt x="18153" y="546919"/>
                </a:lnTo>
                <a:lnTo>
                  <a:pt x="1389" y="591807"/>
                </a:lnTo>
                <a:lnTo>
                  <a:pt x="0" y="602891"/>
                </a:lnTo>
                <a:lnTo>
                  <a:pt x="2896" y="613279"/>
                </a:lnTo>
                <a:lnTo>
                  <a:pt x="9503" y="621831"/>
                </a:lnTo>
                <a:lnTo>
                  <a:pt x="19245" y="627406"/>
                </a:lnTo>
                <a:lnTo>
                  <a:pt x="35668" y="629867"/>
                </a:lnTo>
                <a:lnTo>
                  <a:pt x="46536" y="622668"/>
                </a:lnTo>
                <a:lnTo>
                  <a:pt x="56062" y="604406"/>
                </a:lnTo>
                <a:lnTo>
                  <a:pt x="68460" y="573678"/>
                </a:lnTo>
                <a:lnTo>
                  <a:pt x="87942" y="529084"/>
                </a:lnTo>
                <a:lnTo>
                  <a:pt x="118722" y="469221"/>
                </a:lnTo>
                <a:lnTo>
                  <a:pt x="165014" y="392686"/>
                </a:lnTo>
                <a:lnTo>
                  <a:pt x="167629" y="414205"/>
                </a:lnTo>
                <a:lnTo>
                  <a:pt x="171024" y="438324"/>
                </a:lnTo>
                <a:lnTo>
                  <a:pt x="180561" y="493517"/>
                </a:lnTo>
                <a:lnTo>
                  <a:pt x="194428" y="556574"/>
                </a:lnTo>
                <a:lnTo>
                  <a:pt x="213430" y="625801"/>
                </a:lnTo>
                <a:lnTo>
                  <a:pt x="225108" y="662200"/>
                </a:lnTo>
                <a:lnTo>
                  <a:pt x="238371" y="699507"/>
                </a:lnTo>
                <a:lnTo>
                  <a:pt x="253319" y="737510"/>
                </a:lnTo>
                <a:lnTo>
                  <a:pt x="270053" y="775998"/>
                </a:lnTo>
                <a:lnTo>
                  <a:pt x="288674" y="814760"/>
                </a:lnTo>
                <a:lnTo>
                  <a:pt x="309281" y="853583"/>
                </a:lnTo>
                <a:lnTo>
                  <a:pt x="331976" y="892257"/>
                </a:lnTo>
                <a:lnTo>
                  <a:pt x="356859" y="930569"/>
                </a:lnTo>
                <a:lnTo>
                  <a:pt x="384030" y="968309"/>
                </a:lnTo>
                <a:lnTo>
                  <a:pt x="413589" y="1005264"/>
                </a:lnTo>
                <a:lnTo>
                  <a:pt x="445638" y="1041223"/>
                </a:lnTo>
                <a:lnTo>
                  <a:pt x="480277" y="1075974"/>
                </a:lnTo>
                <a:lnTo>
                  <a:pt x="517606" y="1109307"/>
                </a:lnTo>
                <a:lnTo>
                  <a:pt x="557725" y="1141008"/>
                </a:lnTo>
                <a:lnTo>
                  <a:pt x="600735" y="1170868"/>
                </a:lnTo>
                <a:lnTo>
                  <a:pt x="646737" y="1198673"/>
                </a:lnTo>
                <a:lnTo>
                  <a:pt x="695831" y="1224214"/>
                </a:lnTo>
                <a:lnTo>
                  <a:pt x="748117" y="1247277"/>
                </a:lnTo>
                <a:lnTo>
                  <a:pt x="803697" y="1267652"/>
                </a:lnTo>
                <a:lnTo>
                  <a:pt x="862669" y="1285127"/>
                </a:lnTo>
                <a:lnTo>
                  <a:pt x="925136" y="1299490"/>
                </a:lnTo>
                <a:lnTo>
                  <a:pt x="991197" y="1310530"/>
                </a:lnTo>
                <a:lnTo>
                  <a:pt x="1013275" y="1304707"/>
                </a:lnTo>
                <a:lnTo>
                  <a:pt x="1022896" y="1286515"/>
                </a:lnTo>
                <a:lnTo>
                  <a:pt x="1018603" y="1266404"/>
                </a:lnTo>
                <a:lnTo>
                  <a:pt x="998941" y="1254821"/>
                </a:lnTo>
                <a:lnTo>
                  <a:pt x="946789" y="1246408"/>
                </a:lnTo>
                <a:lnTo>
                  <a:pt x="896307" y="1235695"/>
                </a:lnTo>
                <a:lnTo>
                  <a:pt x="847500" y="1222687"/>
                </a:lnTo>
                <a:lnTo>
                  <a:pt x="800377" y="1207390"/>
                </a:lnTo>
                <a:lnTo>
                  <a:pt x="754942" y="1189807"/>
                </a:lnTo>
                <a:lnTo>
                  <a:pt x="711202" y="1169944"/>
                </a:lnTo>
                <a:lnTo>
                  <a:pt x="669165" y="1147805"/>
                </a:lnTo>
                <a:lnTo>
                  <a:pt x="628836" y="1123396"/>
                </a:lnTo>
                <a:lnTo>
                  <a:pt x="590222" y="1096721"/>
                </a:lnTo>
                <a:lnTo>
                  <a:pt x="553330" y="1067784"/>
                </a:lnTo>
                <a:lnTo>
                  <a:pt x="518166" y="1036591"/>
                </a:lnTo>
                <a:lnTo>
                  <a:pt x="484737" y="1003147"/>
                </a:lnTo>
                <a:lnTo>
                  <a:pt x="453049" y="967456"/>
                </a:lnTo>
                <a:lnTo>
                  <a:pt x="423108" y="929523"/>
                </a:lnTo>
                <a:lnTo>
                  <a:pt x="394922" y="889353"/>
                </a:lnTo>
                <a:lnTo>
                  <a:pt x="368496" y="846950"/>
                </a:lnTo>
                <a:lnTo>
                  <a:pt x="343838" y="802320"/>
                </a:lnTo>
                <a:lnTo>
                  <a:pt x="320953" y="755468"/>
                </a:lnTo>
                <a:lnTo>
                  <a:pt x="289986" y="681036"/>
                </a:lnTo>
                <a:lnTo>
                  <a:pt x="266054" y="610312"/>
                </a:lnTo>
                <a:lnTo>
                  <a:pt x="248198" y="544496"/>
                </a:lnTo>
                <a:lnTo>
                  <a:pt x="235457" y="484792"/>
                </a:lnTo>
                <a:lnTo>
                  <a:pt x="226870" y="432402"/>
                </a:lnTo>
                <a:lnTo>
                  <a:pt x="221476" y="388529"/>
                </a:lnTo>
                <a:lnTo>
                  <a:pt x="216430" y="331143"/>
                </a:lnTo>
                <a:lnTo>
                  <a:pt x="214855" y="320036"/>
                </a:lnTo>
                <a:lnTo>
                  <a:pt x="271658" y="243674"/>
                </a:lnTo>
                <a:lnTo>
                  <a:pt x="320264" y="182111"/>
                </a:lnTo>
                <a:lnTo>
                  <a:pt x="360650" y="133449"/>
                </a:lnTo>
                <a:lnTo>
                  <a:pt x="392793" y="95791"/>
                </a:lnTo>
                <a:lnTo>
                  <a:pt x="416673" y="67239"/>
                </a:lnTo>
                <a:lnTo>
                  <a:pt x="432265" y="45895"/>
                </a:lnTo>
                <a:lnTo>
                  <a:pt x="439549" y="29861"/>
                </a:lnTo>
                <a:lnTo>
                  <a:pt x="438501" y="17240"/>
                </a:lnTo>
                <a:lnTo>
                  <a:pt x="429099" y="6134"/>
                </a:lnTo>
                <a:lnTo>
                  <a:pt x="419114" y="958"/>
                </a:lnTo>
                <a:lnTo>
                  <a:pt x="408298" y="0"/>
                </a:lnTo>
                <a:close/>
              </a:path>
            </a:pathLst>
          </a:custGeom>
          <a:solidFill>
            <a:srgbClr val="9B287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921541" y="2216959"/>
            <a:ext cx="10622217" cy="226567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800" b="1" i="0">
                <a:solidFill>
                  <a:srgbClr val="1E97D4"/>
                </a:solidFill>
                <a:latin typeface="한컴 고딕"/>
                <a:cs typeface="한컴 고딕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23265" y="4623943"/>
            <a:ext cx="13018770" cy="1326870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918202" y="18696814"/>
            <a:ext cx="4628896" cy="10052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723265" y="18696814"/>
            <a:ext cx="3327019" cy="10052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12/6/2021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0415016" y="18696814"/>
            <a:ext cx="3327019" cy="10052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 rot="20160000">
            <a:off x="5280802" y="16942786"/>
            <a:ext cx="343985" cy="1060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835"/>
              </a:lnSpc>
            </a:pPr>
            <a:r>
              <a:rPr sz="800" b="1" spc="-75" dirty="0">
                <a:solidFill>
                  <a:srgbClr val="231F20"/>
                </a:solidFill>
                <a:latin typeface="맑은 고딕"/>
                <a:cs typeface="맑은 고딕"/>
              </a:rPr>
              <a:t>김 청</a:t>
            </a:r>
            <a:r>
              <a:rPr sz="800" b="1" spc="-229" dirty="0">
                <a:solidFill>
                  <a:srgbClr val="231F20"/>
                </a:solidFill>
                <a:latin typeface="맑은 고딕"/>
                <a:cs typeface="맑은 고딕"/>
              </a:rPr>
              <a:t> </a:t>
            </a:r>
            <a:r>
              <a:rPr sz="1200" b="1" spc="-112" baseline="3472" dirty="0">
                <a:solidFill>
                  <a:srgbClr val="231F20"/>
                </a:solidFill>
                <a:latin typeface="맑은 고딕"/>
                <a:cs typeface="맑은 고딕"/>
              </a:rPr>
              <a:t>춘</a:t>
            </a:r>
            <a:endParaRPr sz="1200" baseline="3472">
              <a:latin typeface="맑은 고딕"/>
              <a:cs typeface="맑은 고딕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324254" y="7233495"/>
            <a:ext cx="2548890" cy="1185545"/>
          </a:xfrm>
          <a:custGeom>
            <a:avLst/>
            <a:gdLst/>
            <a:ahLst/>
            <a:cxnLst/>
            <a:rect l="l" t="t" r="r" b="b"/>
            <a:pathLst>
              <a:path w="2548890" h="1185545">
                <a:moveTo>
                  <a:pt x="697723" y="0"/>
                </a:moveTo>
                <a:lnTo>
                  <a:pt x="656843" y="3650"/>
                </a:lnTo>
                <a:lnTo>
                  <a:pt x="616824" y="12037"/>
                </a:lnTo>
                <a:lnTo>
                  <a:pt x="578111" y="24983"/>
                </a:lnTo>
                <a:lnTo>
                  <a:pt x="541150" y="42311"/>
                </a:lnTo>
                <a:lnTo>
                  <a:pt x="506386" y="63840"/>
                </a:lnTo>
                <a:lnTo>
                  <a:pt x="474265" y="89394"/>
                </a:lnTo>
                <a:lnTo>
                  <a:pt x="445233" y="118795"/>
                </a:lnTo>
                <a:lnTo>
                  <a:pt x="419735" y="151863"/>
                </a:lnTo>
                <a:lnTo>
                  <a:pt x="398217" y="188422"/>
                </a:lnTo>
                <a:lnTo>
                  <a:pt x="381124" y="228292"/>
                </a:lnTo>
                <a:lnTo>
                  <a:pt x="368902" y="271295"/>
                </a:lnTo>
                <a:lnTo>
                  <a:pt x="361996" y="317254"/>
                </a:lnTo>
                <a:lnTo>
                  <a:pt x="306159" y="330215"/>
                </a:lnTo>
                <a:lnTo>
                  <a:pt x="260507" y="345952"/>
                </a:lnTo>
                <a:lnTo>
                  <a:pt x="224574" y="365205"/>
                </a:lnTo>
                <a:lnTo>
                  <a:pt x="180001" y="417233"/>
                </a:lnTo>
                <a:lnTo>
                  <a:pt x="168711" y="492233"/>
                </a:lnTo>
                <a:lnTo>
                  <a:pt x="174383" y="540203"/>
                </a:lnTo>
                <a:lnTo>
                  <a:pt x="186977" y="596141"/>
                </a:lnTo>
                <a:lnTo>
                  <a:pt x="116328" y="607721"/>
                </a:lnTo>
                <a:lnTo>
                  <a:pt x="61561" y="624353"/>
                </a:lnTo>
                <a:lnTo>
                  <a:pt x="21401" y="647698"/>
                </a:lnTo>
                <a:lnTo>
                  <a:pt x="0" y="672999"/>
                </a:lnTo>
                <a:lnTo>
                  <a:pt x="0" y="1185203"/>
                </a:lnTo>
                <a:lnTo>
                  <a:pt x="715338" y="1177642"/>
                </a:lnTo>
                <a:lnTo>
                  <a:pt x="1035804" y="1169034"/>
                </a:lnTo>
                <a:lnTo>
                  <a:pt x="1162544" y="1163475"/>
                </a:lnTo>
                <a:lnTo>
                  <a:pt x="1515340" y="1142295"/>
                </a:lnTo>
                <a:lnTo>
                  <a:pt x="1845209" y="1128744"/>
                </a:lnTo>
                <a:lnTo>
                  <a:pt x="2078957" y="1123174"/>
                </a:lnTo>
                <a:lnTo>
                  <a:pt x="2364575" y="1122391"/>
                </a:lnTo>
                <a:lnTo>
                  <a:pt x="2373302" y="1120885"/>
                </a:lnTo>
                <a:lnTo>
                  <a:pt x="2428483" y="1107072"/>
                </a:lnTo>
                <a:lnTo>
                  <a:pt x="2483393" y="1088048"/>
                </a:lnTo>
                <a:lnTo>
                  <a:pt x="2527028" y="1066270"/>
                </a:lnTo>
                <a:lnTo>
                  <a:pt x="2548386" y="1044194"/>
                </a:lnTo>
                <a:lnTo>
                  <a:pt x="2547273" y="1033812"/>
                </a:lnTo>
                <a:lnTo>
                  <a:pt x="2480260" y="1008975"/>
                </a:lnTo>
                <a:lnTo>
                  <a:pt x="2432113" y="1003822"/>
                </a:lnTo>
                <a:lnTo>
                  <a:pt x="2368769" y="1000744"/>
                </a:lnTo>
                <a:lnTo>
                  <a:pt x="2355097" y="955141"/>
                </a:lnTo>
                <a:lnTo>
                  <a:pt x="2335767" y="912863"/>
                </a:lnTo>
                <a:lnTo>
                  <a:pt x="2311309" y="874231"/>
                </a:lnTo>
                <a:lnTo>
                  <a:pt x="2282251" y="839566"/>
                </a:lnTo>
                <a:lnTo>
                  <a:pt x="2249122" y="809192"/>
                </a:lnTo>
                <a:lnTo>
                  <a:pt x="2212453" y="783429"/>
                </a:lnTo>
                <a:lnTo>
                  <a:pt x="2172771" y="762599"/>
                </a:lnTo>
                <a:lnTo>
                  <a:pt x="2130605" y="747023"/>
                </a:lnTo>
                <a:lnTo>
                  <a:pt x="2115967" y="743706"/>
                </a:lnTo>
                <a:lnTo>
                  <a:pt x="1947693" y="743706"/>
                </a:lnTo>
                <a:lnTo>
                  <a:pt x="1955005" y="692487"/>
                </a:lnTo>
                <a:lnTo>
                  <a:pt x="1956404" y="644560"/>
                </a:lnTo>
                <a:lnTo>
                  <a:pt x="1952225" y="600165"/>
                </a:lnTo>
                <a:lnTo>
                  <a:pt x="1942803" y="559543"/>
                </a:lnTo>
                <a:lnTo>
                  <a:pt x="1928475" y="522934"/>
                </a:lnTo>
                <a:lnTo>
                  <a:pt x="1886444" y="462720"/>
                </a:lnTo>
                <a:lnTo>
                  <a:pt x="1876194" y="453952"/>
                </a:lnTo>
                <a:lnTo>
                  <a:pt x="1543090" y="453952"/>
                </a:lnTo>
                <a:lnTo>
                  <a:pt x="1546922" y="408516"/>
                </a:lnTo>
                <a:lnTo>
                  <a:pt x="1546650" y="362349"/>
                </a:lnTo>
                <a:lnTo>
                  <a:pt x="1542170" y="319466"/>
                </a:lnTo>
                <a:lnTo>
                  <a:pt x="1533814" y="278708"/>
                </a:lnTo>
                <a:lnTo>
                  <a:pt x="1521806" y="240210"/>
                </a:lnTo>
                <a:lnTo>
                  <a:pt x="1506370" y="204107"/>
                </a:lnTo>
                <a:lnTo>
                  <a:pt x="1487730" y="170534"/>
                </a:lnTo>
                <a:lnTo>
                  <a:pt x="1441730" y="111517"/>
                </a:lnTo>
                <a:lnTo>
                  <a:pt x="1416113" y="87556"/>
                </a:lnTo>
                <a:lnTo>
                  <a:pt x="936128" y="87556"/>
                </a:lnTo>
                <a:lnTo>
                  <a:pt x="899440" y="59041"/>
                </a:lnTo>
                <a:lnTo>
                  <a:pt x="860940" y="36333"/>
                </a:lnTo>
                <a:lnTo>
                  <a:pt x="821072" y="19253"/>
                </a:lnTo>
                <a:lnTo>
                  <a:pt x="780283" y="7623"/>
                </a:lnTo>
                <a:lnTo>
                  <a:pt x="739018" y="1265"/>
                </a:lnTo>
                <a:lnTo>
                  <a:pt x="697723" y="0"/>
                </a:lnTo>
                <a:close/>
              </a:path>
              <a:path w="2548890" h="1185545">
                <a:moveTo>
                  <a:pt x="2364575" y="1122391"/>
                </a:moveTo>
                <a:lnTo>
                  <a:pt x="2189549" y="1122391"/>
                </a:lnTo>
                <a:lnTo>
                  <a:pt x="2246970" y="1122900"/>
                </a:lnTo>
                <a:lnTo>
                  <a:pt x="2289077" y="1124246"/>
                </a:lnTo>
                <a:lnTo>
                  <a:pt x="2314090" y="1126461"/>
                </a:lnTo>
                <a:lnTo>
                  <a:pt x="2328852" y="1127031"/>
                </a:lnTo>
                <a:lnTo>
                  <a:pt x="2349048" y="1125070"/>
                </a:lnTo>
                <a:lnTo>
                  <a:pt x="2364575" y="1122391"/>
                </a:lnTo>
                <a:close/>
              </a:path>
              <a:path w="2548890" h="1185545">
                <a:moveTo>
                  <a:pt x="2040942" y="732925"/>
                </a:moveTo>
                <a:lnTo>
                  <a:pt x="1994501" y="735045"/>
                </a:lnTo>
                <a:lnTo>
                  <a:pt x="1947693" y="743706"/>
                </a:lnTo>
                <a:lnTo>
                  <a:pt x="2115967" y="743706"/>
                </a:lnTo>
                <a:lnTo>
                  <a:pt x="2086486" y="737025"/>
                </a:lnTo>
                <a:lnTo>
                  <a:pt x="2040942" y="732925"/>
                </a:lnTo>
                <a:close/>
              </a:path>
              <a:path w="2548890" h="1185545">
                <a:moveTo>
                  <a:pt x="1719010" y="399266"/>
                </a:moveTo>
                <a:lnTo>
                  <a:pt x="1677520" y="403428"/>
                </a:lnTo>
                <a:lnTo>
                  <a:pt x="1634147" y="413769"/>
                </a:lnTo>
                <a:lnTo>
                  <a:pt x="1589225" y="430531"/>
                </a:lnTo>
                <a:lnTo>
                  <a:pt x="1543090" y="453952"/>
                </a:lnTo>
                <a:lnTo>
                  <a:pt x="1876194" y="453952"/>
                </a:lnTo>
                <a:lnTo>
                  <a:pt x="1828816" y="421448"/>
                </a:lnTo>
                <a:lnTo>
                  <a:pt x="1758280" y="401042"/>
                </a:lnTo>
                <a:lnTo>
                  <a:pt x="1719010" y="399266"/>
                </a:lnTo>
                <a:close/>
              </a:path>
              <a:path w="2548890" h="1185545">
                <a:moveTo>
                  <a:pt x="1174269" y="3641"/>
                </a:moveTo>
                <a:lnTo>
                  <a:pt x="1135136" y="6804"/>
                </a:lnTo>
                <a:lnTo>
                  <a:pt x="1095483" y="14116"/>
                </a:lnTo>
                <a:lnTo>
                  <a:pt x="1055531" y="25712"/>
                </a:lnTo>
                <a:lnTo>
                  <a:pt x="1015506" y="41728"/>
                </a:lnTo>
                <a:lnTo>
                  <a:pt x="975630" y="62297"/>
                </a:lnTo>
                <a:lnTo>
                  <a:pt x="936128" y="87556"/>
                </a:lnTo>
                <a:lnTo>
                  <a:pt x="1416113" y="87556"/>
                </a:lnTo>
                <a:lnTo>
                  <a:pt x="1385595" y="64241"/>
                </a:lnTo>
                <a:lnTo>
                  <a:pt x="1321114" y="29783"/>
                </a:lnTo>
                <a:lnTo>
                  <a:pt x="1250075" y="9223"/>
                </a:lnTo>
                <a:lnTo>
                  <a:pt x="1174269" y="3641"/>
                </a:lnTo>
                <a:close/>
              </a:path>
            </a:pathLst>
          </a:custGeom>
          <a:solidFill>
            <a:srgbClr val="C7EAF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24254" y="7233496"/>
            <a:ext cx="1547495" cy="693420"/>
          </a:xfrm>
          <a:custGeom>
            <a:avLst/>
            <a:gdLst/>
            <a:ahLst/>
            <a:cxnLst/>
            <a:rect l="l" t="t" r="r" b="b"/>
            <a:pathLst>
              <a:path w="1547495" h="693420">
                <a:moveTo>
                  <a:pt x="186138" y="676001"/>
                </a:moveTo>
                <a:lnTo>
                  <a:pt x="61062" y="676001"/>
                </a:lnTo>
                <a:lnTo>
                  <a:pt x="107594" y="681075"/>
                </a:lnTo>
                <a:lnTo>
                  <a:pt x="163070" y="693259"/>
                </a:lnTo>
                <a:lnTo>
                  <a:pt x="186138" y="676001"/>
                </a:lnTo>
                <a:close/>
              </a:path>
              <a:path w="1547495" h="693420">
                <a:moveTo>
                  <a:pt x="697724" y="0"/>
                </a:moveTo>
                <a:lnTo>
                  <a:pt x="656844" y="3650"/>
                </a:lnTo>
                <a:lnTo>
                  <a:pt x="616825" y="12037"/>
                </a:lnTo>
                <a:lnTo>
                  <a:pt x="578112" y="24983"/>
                </a:lnTo>
                <a:lnTo>
                  <a:pt x="541151" y="42311"/>
                </a:lnTo>
                <a:lnTo>
                  <a:pt x="506387" y="63840"/>
                </a:lnTo>
                <a:lnTo>
                  <a:pt x="474267" y="89394"/>
                </a:lnTo>
                <a:lnTo>
                  <a:pt x="445234" y="118795"/>
                </a:lnTo>
                <a:lnTo>
                  <a:pt x="419737" y="151863"/>
                </a:lnTo>
                <a:lnTo>
                  <a:pt x="398218" y="188422"/>
                </a:lnTo>
                <a:lnTo>
                  <a:pt x="381125" y="228292"/>
                </a:lnTo>
                <a:lnTo>
                  <a:pt x="368894" y="271358"/>
                </a:lnTo>
                <a:lnTo>
                  <a:pt x="361998" y="317254"/>
                </a:lnTo>
                <a:lnTo>
                  <a:pt x="306160" y="330215"/>
                </a:lnTo>
                <a:lnTo>
                  <a:pt x="260508" y="345952"/>
                </a:lnTo>
                <a:lnTo>
                  <a:pt x="224575" y="365205"/>
                </a:lnTo>
                <a:lnTo>
                  <a:pt x="180002" y="417233"/>
                </a:lnTo>
                <a:lnTo>
                  <a:pt x="168712" y="492233"/>
                </a:lnTo>
                <a:lnTo>
                  <a:pt x="174384" y="540203"/>
                </a:lnTo>
                <a:lnTo>
                  <a:pt x="186978" y="596141"/>
                </a:lnTo>
                <a:lnTo>
                  <a:pt x="116329" y="607721"/>
                </a:lnTo>
                <a:lnTo>
                  <a:pt x="61562" y="624353"/>
                </a:lnTo>
                <a:lnTo>
                  <a:pt x="21402" y="647698"/>
                </a:lnTo>
                <a:lnTo>
                  <a:pt x="0" y="673001"/>
                </a:lnTo>
                <a:lnTo>
                  <a:pt x="0" y="678793"/>
                </a:lnTo>
                <a:lnTo>
                  <a:pt x="23409" y="676095"/>
                </a:lnTo>
                <a:lnTo>
                  <a:pt x="186138" y="676001"/>
                </a:lnTo>
                <a:lnTo>
                  <a:pt x="209581" y="658460"/>
                </a:lnTo>
                <a:lnTo>
                  <a:pt x="261304" y="637692"/>
                </a:lnTo>
                <a:lnTo>
                  <a:pt x="314829" y="628096"/>
                </a:lnTo>
                <a:lnTo>
                  <a:pt x="366745" y="626812"/>
                </a:lnTo>
                <a:lnTo>
                  <a:pt x="457146" y="626812"/>
                </a:lnTo>
                <a:lnTo>
                  <a:pt x="396092" y="588285"/>
                </a:lnTo>
                <a:lnTo>
                  <a:pt x="374413" y="577266"/>
                </a:lnTo>
                <a:lnTo>
                  <a:pt x="279064" y="577266"/>
                </a:lnTo>
                <a:lnTo>
                  <a:pt x="301220" y="505639"/>
                </a:lnTo>
                <a:lnTo>
                  <a:pt x="331913" y="470110"/>
                </a:lnTo>
                <a:lnTo>
                  <a:pt x="392118" y="460190"/>
                </a:lnTo>
                <a:lnTo>
                  <a:pt x="502997" y="460190"/>
                </a:lnTo>
                <a:lnTo>
                  <a:pt x="504639" y="413671"/>
                </a:lnTo>
                <a:lnTo>
                  <a:pt x="520548" y="370157"/>
                </a:lnTo>
                <a:lnTo>
                  <a:pt x="547530" y="334509"/>
                </a:lnTo>
                <a:lnTo>
                  <a:pt x="582573" y="306387"/>
                </a:lnTo>
                <a:lnTo>
                  <a:pt x="622668" y="285450"/>
                </a:lnTo>
                <a:lnTo>
                  <a:pt x="664803" y="271358"/>
                </a:lnTo>
                <a:lnTo>
                  <a:pt x="705967" y="263770"/>
                </a:lnTo>
                <a:lnTo>
                  <a:pt x="743150" y="262346"/>
                </a:lnTo>
                <a:lnTo>
                  <a:pt x="687025" y="231069"/>
                </a:lnTo>
                <a:lnTo>
                  <a:pt x="651480" y="213744"/>
                </a:lnTo>
                <a:lnTo>
                  <a:pt x="621361" y="204162"/>
                </a:lnTo>
                <a:lnTo>
                  <a:pt x="581515" y="196113"/>
                </a:lnTo>
                <a:lnTo>
                  <a:pt x="738783" y="171505"/>
                </a:lnTo>
                <a:lnTo>
                  <a:pt x="788192" y="166086"/>
                </a:lnTo>
                <a:lnTo>
                  <a:pt x="835853" y="164162"/>
                </a:lnTo>
                <a:lnTo>
                  <a:pt x="1069780" y="164162"/>
                </a:lnTo>
                <a:lnTo>
                  <a:pt x="1044183" y="148237"/>
                </a:lnTo>
                <a:lnTo>
                  <a:pt x="987605" y="138117"/>
                </a:lnTo>
                <a:lnTo>
                  <a:pt x="1044767" y="119356"/>
                </a:lnTo>
                <a:lnTo>
                  <a:pt x="1098920" y="109813"/>
                </a:lnTo>
                <a:lnTo>
                  <a:pt x="1149296" y="108768"/>
                </a:lnTo>
                <a:lnTo>
                  <a:pt x="1438792" y="108768"/>
                </a:lnTo>
                <a:lnTo>
                  <a:pt x="1416114" y="87556"/>
                </a:lnTo>
                <a:lnTo>
                  <a:pt x="936129" y="87556"/>
                </a:lnTo>
                <a:lnTo>
                  <a:pt x="899441" y="59041"/>
                </a:lnTo>
                <a:lnTo>
                  <a:pt x="860941" y="36333"/>
                </a:lnTo>
                <a:lnTo>
                  <a:pt x="821073" y="19253"/>
                </a:lnTo>
                <a:lnTo>
                  <a:pt x="780284" y="7623"/>
                </a:lnTo>
                <a:lnTo>
                  <a:pt x="739020" y="1265"/>
                </a:lnTo>
                <a:lnTo>
                  <a:pt x="697724" y="0"/>
                </a:lnTo>
                <a:close/>
              </a:path>
              <a:path w="1547495" h="693420">
                <a:moveTo>
                  <a:pt x="457146" y="626812"/>
                </a:moveTo>
                <a:lnTo>
                  <a:pt x="366745" y="626812"/>
                </a:lnTo>
                <a:lnTo>
                  <a:pt x="413642" y="630982"/>
                </a:lnTo>
                <a:lnTo>
                  <a:pt x="452110" y="637746"/>
                </a:lnTo>
                <a:lnTo>
                  <a:pt x="478738" y="644244"/>
                </a:lnTo>
                <a:lnTo>
                  <a:pt x="490116" y="647617"/>
                </a:lnTo>
                <a:lnTo>
                  <a:pt x="457146" y="626812"/>
                </a:lnTo>
                <a:close/>
              </a:path>
              <a:path w="1547495" h="693420">
                <a:moveTo>
                  <a:pt x="310351" y="559705"/>
                </a:moveTo>
                <a:lnTo>
                  <a:pt x="279064" y="577266"/>
                </a:lnTo>
                <a:lnTo>
                  <a:pt x="374413" y="577266"/>
                </a:lnTo>
                <a:lnTo>
                  <a:pt x="342765" y="561180"/>
                </a:lnTo>
                <a:lnTo>
                  <a:pt x="310351" y="559705"/>
                </a:lnTo>
                <a:close/>
              </a:path>
              <a:path w="1547495" h="693420">
                <a:moveTo>
                  <a:pt x="502997" y="460190"/>
                </a:moveTo>
                <a:lnTo>
                  <a:pt x="392118" y="460190"/>
                </a:lnTo>
                <a:lnTo>
                  <a:pt x="502814" y="465391"/>
                </a:lnTo>
                <a:lnTo>
                  <a:pt x="502997" y="460190"/>
                </a:lnTo>
                <a:close/>
              </a:path>
              <a:path w="1547495" h="693420">
                <a:moveTo>
                  <a:pt x="1529828" y="265926"/>
                </a:moveTo>
                <a:lnTo>
                  <a:pt x="1372694" y="265926"/>
                </a:lnTo>
                <a:lnTo>
                  <a:pt x="1411778" y="266209"/>
                </a:lnTo>
                <a:lnTo>
                  <a:pt x="1447680" y="278119"/>
                </a:lnTo>
                <a:lnTo>
                  <a:pt x="1479361" y="299995"/>
                </a:lnTo>
                <a:lnTo>
                  <a:pt x="1505801" y="330215"/>
                </a:lnTo>
                <a:lnTo>
                  <a:pt x="1525902" y="367006"/>
                </a:lnTo>
                <a:lnTo>
                  <a:pt x="1538685" y="408817"/>
                </a:lnTo>
                <a:lnTo>
                  <a:pt x="1543091" y="453952"/>
                </a:lnTo>
                <a:lnTo>
                  <a:pt x="1547032" y="407223"/>
                </a:lnTo>
                <a:lnTo>
                  <a:pt x="1546651" y="362349"/>
                </a:lnTo>
                <a:lnTo>
                  <a:pt x="1542171" y="319466"/>
                </a:lnTo>
                <a:lnTo>
                  <a:pt x="1533815" y="278708"/>
                </a:lnTo>
                <a:lnTo>
                  <a:pt x="1529828" y="265926"/>
                </a:lnTo>
                <a:close/>
              </a:path>
              <a:path w="1547495" h="693420">
                <a:moveTo>
                  <a:pt x="1069780" y="164162"/>
                </a:moveTo>
                <a:lnTo>
                  <a:pt x="835853" y="164162"/>
                </a:lnTo>
                <a:lnTo>
                  <a:pt x="881622" y="166997"/>
                </a:lnTo>
                <a:lnTo>
                  <a:pt x="925352" y="175854"/>
                </a:lnTo>
                <a:lnTo>
                  <a:pt x="966900" y="191995"/>
                </a:lnTo>
                <a:lnTo>
                  <a:pt x="901574" y="202491"/>
                </a:lnTo>
                <a:lnTo>
                  <a:pt x="863819" y="213758"/>
                </a:lnTo>
                <a:lnTo>
                  <a:pt x="839256" y="232790"/>
                </a:lnTo>
                <a:lnTo>
                  <a:pt x="813501" y="266579"/>
                </a:lnTo>
                <a:lnTo>
                  <a:pt x="924082" y="274627"/>
                </a:lnTo>
                <a:lnTo>
                  <a:pt x="998930" y="284638"/>
                </a:lnTo>
                <a:lnTo>
                  <a:pt x="1072234" y="303207"/>
                </a:lnTo>
                <a:lnTo>
                  <a:pt x="1178182" y="336929"/>
                </a:lnTo>
                <a:lnTo>
                  <a:pt x="1121604" y="229005"/>
                </a:lnTo>
                <a:lnTo>
                  <a:pt x="1082894" y="172320"/>
                </a:lnTo>
                <a:lnTo>
                  <a:pt x="1069780" y="164162"/>
                </a:lnTo>
                <a:close/>
              </a:path>
              <a:path w="1547495" h="693420">
                <a:moveTo>
                  <a:pt x="1438792" y="108768"/>
                </a:moveTo>
                <a:lnTo>
                  <a:pt x="1149296" y="108768"/>
                </a:lnTo>
                <a:lnTo>
                  <a:pt x="1195125" y="115502"/>
                </a:lnTo>
                <a:lnTo>
                  <a:pt x="1235635" y="129294"/>
                </a:lnTo>
                <a:lnTo>
                  <a:pt x="1270058" y="149425"/>
                </a:lnTo>
                <a:lnTo>
                  <a:pt x="1317558" y="205822"/>
                </a:lnTo>
                <a:lnTo>
                  <a:pt x="1331467" y="278933"/>
                </a:lnTo>
                <a:lnTo>
                  <a:pt x="1372694" y="265926"/>
                </a:lnTo>
                <a:lnTo>
                  <a:pt x="1529828" y="265926"/>
                </a:lnTo>
                <a:lnTo>
                  <a:pt x="1521807" y="240210"/>
                </a:lnTo>
                <a:lnTo>
                  <a:pt x="1506371" y="204107"/>
                </a:lnTo>
                <a:lnTo>
                  <a:pt x="1487731" y="170534"/>
                </a:lnTo>
                <a:lnTo>
                  <a:pt x="1466110" y="139626"/>
                </a:lnTo>
                <a:lnTo>
                  <a:pt x="1441731" y="111517"/>
                </a:lnTo>
                <a:lnTo>
                  <a:pt x="1438792" y="108768"/>
                </a:lnTo>
                <a:close/>
              </a:path>
              <a:path w="1547495" h="693420">
                <a:moveTo>
                  <a:pt x="1174270" y="3641"/>
                </a:moveTo>
                <a:lnTo>
                  <a:pt x="1135137" y="6804"/>
                </a:lnTo>
                <a:lnTo>
                  <a:pt x="1095484" y="14116"/>
                </a:lnTo>
                <a:lnTo>
                  <a:pt x="1055533" y="25712"/>
                </a:lnTo>
                <a:lnTo>
                  <a:pt x="1015507" y="41728"/>
                </a:lnTo>
                <a:lnTo>
                  <a:pt x="975632" y="62297"/>
                </a:lnTo>
                <a:lnTo>
                  <a:pt x="936129" y="87556"/>
                </a:lnTo>
                <a:lnTo>
                  <a:pt x="1416114" y="87556"/>
                </a:lnTo>
                <a:lnTo>
                  <a:pt x="1385596" y="64241"/>
                </a:lnTo>
                <a:lnTo>
                  <a:pt x="1321115" y="29783"/>
                </a:lnTo>
                <a:lnTo>
                  <a:pt x="1250076" y="9223"/>
                </a:lnTo>
                <a:lnTo>
                  <a:pt x="1174270" y="3641"/>
                </a:lnTo>
                <a:close/>
              </a:path>
            </a:pathLst>
          </a:custGeom>
          <a:solidFill>
            <a:srgbClr val="E7F6F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578718" y="9238947"/>
            <a:ext cx="2504440" cy="720725"/>
          </a:xfrm>
          <a:custGeom>
            <a:avLst/>
            <a:gdLst/>
            <a:ahLst/>
            <a:cxnLst/>
            <a:rect l="l" t="t" r="r" b="b"/>
            <a:pathLst>
              <a:path w="2504440" h="720725">
                <a:moveTo>
                  <a:pt x="1504494" y="0"/>
                </a:moveTo>
                <a:lnTo>
                  <a:pt x="1462891" y="1382"/>
                </a:lnTo>
                <a:lnTo>
                  <a:pt x="1423211" y="12159"/>
                </a:lnTo>
                <a:lnTo>
                  <a:pt x="1387582" y="32937"/>
                </a:lnTo>
                <a:lnTo>
                  <a:pt x="1358134" y="64327"/>
                </a:lnTo>
                <a:lnTo>
                  <a:pt x="1326481" y="43085"/>
                </a:lnTo>
                <a:lnTo>
                  <a:pt x="1291418" y="32787"/>
                </a:lnTo>
                <a:lnTo>
                  <a:pt x="1254594" y="32300"/>
                </a:lnTo>
                <a:lnTo>
                  <a:pt x="1217660" y="40488"/>
                </a:lnTo>
                <a:lnTo>
                  <a:pt x="1182264" y="56220"/>
                </a:lnTo>
                <a:lnTo>
                  <a:pt x="1150058" y="78359"/>
                </a:lnTo>
                <a:lnTo>
                  <a:pt x="1122691" y="105774"/>
                </a:lnTo>
                <a:lnTo>
                  <a:pt x="1089073" y="171891"/>
                </a:lnTo>
                <a:lnTo>
                  <a:pt x="1086122" y="208326"/>
                </a:lnTo>
                <a:lnTo>
                  <a:pt x="1094610" y="245501"/>
                </a:lnTo>
                <a:lnTo>
                  <a:pt x="1045359" y="245209"/>
                </a:lnTo>
                <a:lnTo>
                  <a:pt x="999056" y="251932"/>
                </a:lnTo>
                <a:lnTo>
                  <a:pt x="956107" y="265382"/>
                </a:lnTo>
                <a:lnTo>
                  <a:pt x="916915" y="285272"/>
                </a:lnTo>
                <a:lnTo>
                  <a:pt x="881886" y="311316"/>
                </a:lnTo>
                <a:lnTo>
                  <a:pt x="851424" y="343225"/>
                </a:lnTo>
                <a:lnTo>
                  <a:pt x="817420" y="396460"/>
                </a:lnTo>
                <a:lnTo>
                  <a:pt x="793977" y="459665"/>
                </a:lnTo>
                <a:lnTo>
                  <a:pt x="781285" y="415348"/>
                </a:lnTo>
                <a:lnTo>
                  <a:pt x="755178" y="386610"/>
                </a:lnTo>
                <a:lnTo>
                  <a:pt x="720591" y="375087"/>
                </a:lnTo>
                <a:lnTo>
                  <a:pt x="682461" y="382420"/>
                </a:lnTo>
                <a:lnTo>
                  <a:pt x="645725" y="410247"/>
                </a:lnTo>
                <a:lnTo>
                  <a:pt x="614576" y="393906"/>
                </a:lnTo>
                <a:lnTo>
                  <a:pt x="548283" y="406491"/>
                </a:lnTo>
                <a:lnTo>
                  <a:pt x="501895" y="458665"/>
                </a:lnTo>
                <a:lnTo>
                  <a:pt x="495626" y="491811"/>
                </a:lnTo>
                <a:lnTo>
                  <a:pt x="505687" y="525508"/>
                </a:lnTo>
                <a:lnTo>
                  <a:pt x="469607" y="506057"/>
                </a:lnTo>
                <a:lnTo>
                  <a:pt x="396445" y="511038"/>
                </a:lnTo>
                <a:lnTo>
                  <a:pt x="345356" y="563667"/>
                </a:lnTo>
                <a:lnTo>
                  <a:pt x="336868" y="603775"/>
                </a:lnTo>
                <a:lnTo>
                  <a:pt x="314150" y="575078"/>
                </a:lnTo>
                <a:lnTo>
                  <a:pt x="280568" y="562001"/>
                </a:lnTo>
                <a:lnTo>
                  <a:pt x="243934" y="564095"/>
                </a:lnTo>
                <a:lnTo>
                  <a:pt x="212060" y="580907"/>
                </a:lnTo>
                <a:lnTo>
                  <a:pt x="192757" y="611988"/>
                </a:lnTo>
                <a:lnTo>
                  <a:pt x="141851" y="615467"/>
                </a:lnTo>
                <a:lnTo>
                  <a:pt x="91630" y="621914"/>
                </a:lnTo>
                <a:lnTo>
                  <a:pt x="47586" y="631564"/>
                </a:lnTo>
                <a:lnTo>
                  <a:pt x="15211" y="644647"/>
                </a:lnTo>
                <a:lnTo>
                  <a:pt x="0" y="661396"/>
                </a:lnTo>
                <a:lnTo>
                  <a:pt x="7443" y="682042"/>
                </a:lnTo>
                <a:lnTo>
                  <a:pt x="34919" y="695721"/>
                </a:lnTo>
                <a:lnTo>
                  <a:pt x="73616" y="695447"/>
                </a:lnTo>
                <a:lnTo>
                  <a:pt x="119641" y="687167"/>
                </a:lnTo>
                <a:lnTo>
                  <a:pt x="169099" y="676827"/>
                </a:lnTo>
                <a:lnTo>
                  <a:pt x="218098" y="670376"/>
                </a:lnTo>
                <a:lnTo>
                  <a:pt x="262742" y="673760"/>
                </a:lnTo>
                <a:lnTo>
                  <a:pt x="285892" y="680184"/>
                </a:lnTo>
                <a:lnTo>
                  <a:pt x="307279" y="687018"/>
                </a:lnTo>
                <a:lnTo>
                  <a:pt x="328064" y="693955"/>
                </a:lnTo>
                <a:lnTo>
                  <a:pt x="349405" y="700688"/>
                </a:lnTo>
                <a:lnTo>
                  <a:pt x="385700" y="709863"/>
                </a:lnTo>
                <a:lnTo>
                  <a:pt x="430046" y="716730"/>
                </a:lnTo>
                <a:lnTo>
                  <a:pt x="486531" y="720180"/>
                </a:lnTo>
                <a:lnTo>
                  <a:pt x="559245" y="719105"/>
                </a:lnTo>
                <a:lnTo>
                  <a:pt x="620279" y="715150"/>
                </a:lnTo>
                <a:lnTo>
                  <a:pt x="669977" y="709948"/>
                </a:lnTo>
                <a:lnTo>
                  <a:pt x="712052" y="704171"/>
                </a:lnTo>
                <a:lnTo>
                  <a:pt x="750219" y="698494"/>
                </a:lnTo>
                <a:lnTo>
                  <a:pt x="788192" y="693590"/>
                </a:lnTo>
                <a:lnTo>
                  <a:pt x="829685" y="690133"/>
                </a:lnTo>
                <a:lnTo>
                  <a:pt x="878412" y="688797"/>
                </a:lnTo>
                <a:lnTo>
                  <a:pt x="938087" y="690255"/>
                </a:lnTo>
                <a:lnTo>
                  <a:pt x="1064145" y="696488"/>
                </a:lnTo>
                <a:lnTo>
                  <a:pt x="1156773" y="701866"/>
                </a:lnTo>
                <a:lnTo>
                  <a:pt x="1292290" y="710823"/>
                </a:lnTo>
                <a:lnTo>
                  <a:pt x="1331044" y="711347"/>
                </a:lnTo>
                <a:lnTo>
                  <a:pt x="1378523" y="708824"/>
                </a:lnTo>
                <a:lnTo>
                  <a:pt x="1432628" y="703885"/>
                </a:lnTo>
                <a:lnTo>
                  <a:pt x="1491262" y="697162"/>
                </a:lnTo>
                <a:lnTo>
                  <a:pt x="1552327" y="689286"/>
                </a:lnTo>
                <a:lnTo>
                  <a:pt x="1729133" y="665058"/>
                </a:lnTo>
                <a:lnTo>
                  <a:pt x="1778947" y="658887"/>
                </a:lnTo>
                <a:lnTo>
                  <a:pt x="1820703" y="654721"/>
                </a:lnTo>
                <a:lnTo>
                  <a:pt x="1852305" y="653192"/>
                </a:lnTo>
                <a:lnTo>
                  <a:pt x="1881565" y="653751"/>
                </a:lnTo>
                <a:lnTo>
                  <a:pt x="1920757" y="655276"/>
                </a:lnTo>
                <a:lnTo>
                  <a:pt x="1967884" y="657540"/>
                </a:lnTo>
                <a:lnTo>
                  <a:pt x="2195798" y="669466"/>
                </a:lnTo>
                <a:lnTo>
                  <a:pt x="2252642" y="672033"/>
                </a:lnTo>
                <a:lnTo>
                  <a:pt x="2305961" y="673996"/>
                </a:lnTo>
                <a:lnTo>
                  <a:pt x="2353090" y="675097"/>
                </a:lnTo>
                <a:lnTo>
                  <a:pt x="2391986" y="675097"/>
                </a:lnTo>
                <a:lnTo>
                  <a:pt x="2420603" y="673760"/>
                </a:lnTo>
                <a:lnTo>
                  <a:pt x="2449770" y="668230"/>
                </a:lnTo>
                <a:lnTo>
                  <a:pt x="2475139" y="658156"/>
                </a:lnTo>
                <a:lnTo>
                  <a:pt x="2494135" y="645097"/>
                </a:lnTo>
                <a:lnTo>
                  <a:pt x="2504182" y="630613"/>
                </a:lnTo>
                <a:lnTo>
                  <a:pt x="2502705" y="616265"/>
                </a:lnTo>
                <a:lnTo>
                  <a:pt x="2487128" y="603612"/>
                </a:lnTo>
                <a:lnTo>
                  <a:pt x="2454875" y="594213"/>
                </a:lnTo>
                <a:lnTo>
                  <a:pt x="2403371" y="589630"/>
                </a:lnTo>
                <a:lnTo>
                  <a:pt x="2330039" y="591421"/>
                </a:lnTo>
                <a:lnTo>
                  <a:pt x="2294338" y="558370"/>
                </a:lnTo>
                <a:lnTo>
                  <a:pt x="2255521" y="533002"/>
                </a:lnTo>
                <a:lnTo>
                  <a:pt x="2214128" y="515432"/>
                </a:lnTo>
                <a:lnTo>
                  <a:pt x="2170696" y="505781"/>
                </a:lnTo>
                <a:lnTo>
                  <a:pt x="2125763" y="504164"/>
                </a:lnTo>
                <a:lnTo>
                  <a:pt x="2079868" y="510701"/>
                </a:lnTo>
                <a:lnTo>
                  <a:pt x="2033547" y="525508"/>
                </a:lnTo>
                <a:lnTo>
                  <a:pt x="2057015" y="494454"/>
                </a:lnTo>
                <a:lnTo>
                  <a:pt x="2068343" y="458677"/>
                </a:lnTo>
                <a:lnTo>
                  <a:pt x="2068632" y="420932"/>
                </a:lnTo>
                <a:lnTo>
                  <a:pt x="2058978" y="383972"/>
                </a:lnTo>
                <a:lnTo>
                  <a:pt x="2040482" y="350551"/>
                </a:lnTo>
                <a:lnTo>
                  <a:pt x="2014242" y="323422"/>
                </a:lnTo>
                <a:lnTo>
                  <a:pt x="1981357" y="305341"/>
                </a:lnTo>
                <a:lnTo>
                  <a:pt x="1942926" y="299059"/>
                </a:lnTo>
                <a:lnTo>
                  <a:pt x="1950487" y="280111"/>
                </a:lnTo>
                <a:lnTo>
                  <a:pt x="1953174" y="261049"/>
                </a:lnTo>
                <a:lnTo>
                  <a:pt x="1951415" y="242104"/>
                </a:lnTo>
                <a:lnTo>
                  <a:pt x="1945637" y="223503"/>
                </a:lnTo>
                <a:lnTo>
                  <a:pt x="1924954" y="189546"/>
                </a:lnTo>
                <a:lnTo>
                  <a:pt x="1894230" y="159453"/>
                </a:lnTo>
                <a:lnTo>
                  <a:pt x="1856614" y="134918"/>
                </a:lnTo>
                <a:lnTo>
                  <a:pt x="1815251" y="117635"/>
                </a:lnTo>
                <a:lnTo>
                  <a:pt x="1773289" y="109296"/>
                </a:lnTo>
                <a:lnTo>
                  <a:pt x="1733874" y="111595"/>
                </a:lnTo>
                <a:lnTo>
                  <a:pt x="1700153" y="126225"/>
                </a:lnTo>
                <a:lnTo>
                  <a:pt x="1675273" y="154880"/>
                </a:lnTo>
                <a:lnTo>
                  <a:pt x="1666839" y="112684"/>
                </a:lnTo>
                <a:lnTo>
                  <a:pt x="1647555" y="76230"/>
                </a:lnTo>
                <a:lnTo>
                  <a:pt x="1619550" y="46125"/>
                </a:lnTo>
                <a:lnTo>
                  <a:pt x="1584952" y="22980"/>
                </a:lnTo>
                <a:lnTo>
                  <a:pt x="1545890" y="7402"/>
                </a:lnTo>
                <a:lnTo>
                  <a:pt x="1504494" y="0"/>
                </a:lnTo>
                <a:close/>
              </a:path>
            </a:pathLst>
          </a:custGeom>
          <a:solidFill>
            <a:srgbClr val="C7EAF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1430134" y="9238946"/>
            <a:ext cx="1094740" cy="460375"/>
          </a:xfrm>
          <a:custGeom>
            <a:avLst/>
            <a:gdLst/>
            <a:ahLst/>
            <a:cxnLst/>
            <a:rect l="l" t="t" r="r" b="b"/>
            <a:pathLst>
              <a:path w="1094740" h="460375">
                <a:moveTo>
                  <a:pt x="653075" y="0"/>
                </a:moveTo>
                <a:lnTo>
                  <a:pt x="611472" y="1382"/>
                </a:lnTo>
                <a:lnTo>
                  <a:pt x="571793" y="12157"/>
                </a:lnTo>
                <a:lnTo>
                  <a:pt x="536166" y="32935"/>
                </a:lnTo>
                <a:lnTo>
                  <a:pt x="506720" y="64321"/>
                </a:lnTo>
                <a:lnTo>
                  <a:pt x="475067" y="43082"/>
                </a:lnTo>
                <a:lnTo>
                  <a:pt x="440004" y="32787"/>
                </a:lnTo>
                <a:lnTo>
                  <a:pt x="403180" y="32301"/>
                </a:lnTo>
                <a:lnTo>
                  <a:pt x="366246" y="40491"/>
                </a:lnTo>
                <a:lnTo>
                  <a:pt x="330851" y="56222"/>
                </a:lnTo>
                <a:lnTo>
                  <a:pt x="298645" y="78362"/>
                </a:lnTo>
                <a:lnTo>
                  <a:pt x="271278" y="105776"/>
                </a:lnTo>
                <a:lnTo>
                  <a:pt x="237660" y="171891"/>
                </a:lnTo>
                <a:lnTo>
                  <a:pt x="234709" y="208323"/>
                </a:lnTo>
                <a:lnTo>
                  <a:pt x="243196" y="245495"/>
                </a:lnTo>
                <a:lnTo>
                  <a:pt x="193945" y="245207"/>
                </a:lnTo>
                <a:lnTo>
                  <a:pt x="147643" y="251931"/>
                </a:lnTo>
                <a:lnTo>
                  <a:pt x="104692" y="265380"/>
                </a:lnTo>
                <a:lnTo>
                  <a:pt x="65498" y="285269"/>
                </a:lnTo>
                <a:lnTo>
                  <a:pt x="30466" y="311311"/>
                </a:lnTo>
                <a:lnTo>
                  <a:pt x="0" y="343220"/>
                </a:lnTo>
                <a:lnTo>
                  <a:pt x="38521" y="330600"/>
                </a:lnTo>
                <a:lnTo>
                  <a:pt x="82220" y="322734"/>
                </a:lnTo>
                <a:lnTo>
                  <a:pt x="125732" y="325002"/>
                </a:lnTo>
                <a:lnTo>
                  <a:pt x="163694" y="342785"/>
                </a:lnTo>
                <a:lnTo>
                  <a:pt x="123929" y="372416"/>
                </a:lnTo>
                <a:lnTo>
                  <a:pt x="100378" y="394519"/>
                </a:lnTo>
                <a:lnTo>
                  <a:pt x="83777" y="420096"/>
                </a:lnTo>
                <a:lnTo>
                  <a:pt x="64860" y="460151"/>
                </a:lnTo>
                <a:lnTo>
                  <a:pt x="174504" y="384867"/>
                </a:lnTo>
                <a:lnTo>
                  <a:pt x="247085" y="344329"/>
                </a:lnTo>
                <a:lnTo>
                  <a:pt x="315034" y="324640"/>
                </a:lnTo>
                <a:lnTo>
                  <a:pt x="410780" y="311899"/>
                </a:lnTo>
                <a:lnTo>
                  <a:pt x="293414" y="293368"/>
                </a:lnTo>
                <a:lnTo>
                  <a:pt x="380184" y="226095"/>
                </a:lnTo>
                <a:lnTo>
                  <a:pt x="431628" y="195306"/>
                </a:lnTo>
                <a:lnTo>
                  <a:pt x="468015" y="193472"/>
                </a:lnTo>
                <a:lnTo>
                  <a:pt x="509614" y="213065"/>
                </a:lnTo>
                <a:lnTo>
                  <a:pt x="524418" y="161307"/>
                </a:lnTo>
                <a:lnTo>
                  <a:pt x="546353" y="122731"/>
                </a:lnTo>
                <a:lnTo>
                  <a:pt x="573475" y="97662"/>
                </a:lnTo>
                <a:lnTo>
                  <a:pt x="603838" y="86424"/>
                </a:lnTo>
                <a:lnTo>
                  <a:pt x="635498" y="89342"/>
                </a:lnTo>
                <a:lnTo>
                  <a:pt x="666510" y="106739"/>
                </a:lnTo>
                <a:lnTo>
                  <a:pt x="694929" y="138939"/>
                </a:lnTo>
                <a:lnTo>
                  <a:pt x="743670" y="135175"/>
                </a:lnTo>
                <a:lnTo>
                  <a:pt x="783725" y="155154"/>
                </a:lnTo>
                <a:lnTo>
                  <a:pt x="808723" y="190190"/>
                </a:lnTo>
                <a:lnTo>
                  <a:pt x="812294" y="231596"/>
                </a:lnTo>
                <a:lnTo>
                  <a:pt x="874549" y="193568"/>
                </a:lnTo>
                <a:lnTo>
                  <a:pt x="916534" y="182179"/>
                </a:lnTo>
                <a:lnTo>
                  <a:pt x="957361" y="198587"/>
                </a:lnTo>
                <a:lnTo>
                  <a:pt x="1016140" y="243951"/>
                </a:lnTo>
                <a:lnTo>
                  <a:pt x="1028986" y="236425"/>
                </a:lnTo>
                <a:lnTo>
                  <a:pt x="1046985" y="230465"/>
                </a:lnTo>
                <a:lnTo>
                  <a:pt x="1069082" y="226138"/>
                </a:lnTo>
                <a:lnTo>
                  <a:pt x="1094224" y="223509"/>
                </a:lnTo>
                <a:lnTo>
                  <a:pt x="1073540" y="189551"/>
                </a:lnTo>
                <a:lnTo>
                  <a:pt x="1042815" y="159459"/>
                </a:lnTo>
                <a:lnTo>
                  <a:pt x="1005197" y="134924"/>
                </a:lnTo>
                <a:lnTo>
                  <a:pt x="963832" y="117641"/>
                </a:lnTo>
                <a:lnTo>
                  <a:pt x="921868" y="109302"/>
                </a:lnTo>
                <a:lnTo>
                  <a:pt x="882451" y="111601"/>
                </a:lnTo>
                <a:lnTo>
                  <a:pt x="848729" y="126231"/>
                </a:lnTo>
                <a:lnTo>
                  <a:pt x="823848" y="154885"/>
                </a:lnTo>
                <a:lnTo>
                  <a:pt x="815417" y="112687"/>
                </a:lnTo>
                <a:lnTo>
                  <a:pt x="796135" y="76231"/>
                </a:lnTo>
                <a:lnTo>
                  <a:pt x="768130" y="46126"/>
                </a:lnTo>
                <a:lnTo>
                  <a:pt x="733533" y="22980"/>
                </a:lnTo>
                <a:lnTo>
                  <a:pt x="694471" y="7402"/>
                </a:lnTo>
                <a:lnTo>
                  <a:pt x="653075" y="0"/>
                </a:lnTo>
                <a:close/>
              </a:path>
            </a:pathLst>
          </a:custGeom>
          <a:solidFill>
            <a:srgbClr val="E7F6F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561280" y="15548593"/>
            <a:ext cx="3158321" cy="423125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1849371" y="17360332"/>
            <a:ext cx="768350" cy="1984375"/>
          </a:xfrm>
          <a:custGeom>
            <a:avLst/>
            <a:gdLst/>
            <a:ahLst/>
            <a:cxnLst/>
            <a:rect l="l" t="t" r="r" b="b"/>
            <a:pathLst>
              <a:path w="768350" h="1984375">
                <a:moveTo>
                  <a:pt x="767922" y="1983985"/>
                </a:moveTo>
                <a:lnTo>
                  <a:pt x="201352" y="1983985"/>
                </a:lnTo>
                <a:lnTo>
                  <a:pt x="155483" y="1976348"/>
                </a:lnTo>
                <a:lnTo>
                  <a:pt x="115511" y="1955049"/>
                </a:lnTo>
                <a:lnTo>
                  <a:pt x="83794" y="1922505"/>
                </a:lnTo>
                <a:lnTo>
                  <a:pt x="62688" y="1881134"/>
                </a:lnTo>
                <a:lnTo>
                  <a:pt x="54553" y="1833354"/>
                </a:lnTo>
                <a:lnTo>
                  <a:pt x="0" y="641782"/>
                </a:lnTo>
                <a:lnTo>
                  <a:pt x="334286" y="0"/>
                </a:lnTo>
              </a:path>
            </a:pathLst>
          </a:custGeom>
          <a:ln w="18211">
            <a:solidFill>
              <a:srgbClr val="5859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1340763" y="17964337"/>
            <a:ext cx="450850" cy="150495"/>
          </a:xfrm>
          <a:custGeom>
            <a:avLst/>
            <a:gdLst/>
            <a:ahLst/>
            <a:cxnLst/>
            <a:rect l="l" t="t" r="r" b="b"/>
            <a:pathLst>
              <a:path w="450850" h="150494">
                <a:moveTo>
                  <a:pt x="5708" y="0"/>
                </a:moveTo>
                <a:lnTo>
                  <a:pt x="0" y="108992"/>
                </a:lnTo>
                <a:lnTo>
                  <a:pt x="450336" y="150173"/>
                </a:lnTo>
                <a:lnTo>
                  <a:pt x="450336" y="41935"/>
                </a:lnTo>
                <a:lnTo>
                  <a:pt x="5708" y="0"/>
                </a:lnTo>
                <a:close/>
              </a:path>
            </a:pathLst>
          </a:custGeom>
          <a:solidFill>
            <a:srgbClr val="D1D3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1290361" y="18073330"/>
            <a:ext cx="495300" cy="1226820"/>
          </a:xfrm>
          <a:custGeom>
            <a:avLst/>
            <a:gdLst/>
            <a:ahLst/>
            <a:cxnLst/>
            <a:rect l="l" t="t" r="r" b="b"/>
            <a:pathLst>
              <a:path w="495300" h="1226819">
                <a:moveTo>
                  <a:pt x="51361" y="0"/>
                </a:moveTo>
                <a:lnTo>
                  <a:pt x="0" y="1226312"/>
                </a:lnTo>
                <a:lnTo>
                  <a:pt x="347258" y="1226312"/>
                </a:lnTo>
                <a:lnTo>
                  <a:pt x="410312" y="1182359"/>
                </a:lnTo>
                <a:lnTo>
                  <a:pt x="429702" y="1134499"/>
                </a:lnTo>
                <a:lnTo>
                  <a:pt x="437239" y="1075681"/>
                </a:lnTo>
                <a:lnTo>
                  <a:pt x="495018" y="40654"/>
                </a:lnTo>
                <a:lnTo>
                  <a:pt x="51361" y="0"/>
                </a:lnTo>
                <a:close/>
              </a:path>
            </a:pathLst>
          </a:custGeom>
          <a:solidFill>
            <a:srgbClr val="A7A9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1356392" y="17323682"/>
            <a:ext cx="431165" cy="682625"/>
          </a:xfrm>
          <a:custGeom>
            <a:avLst/>
            <a:gdLst/>
            <a:ahLst/>
            <a:cxnLst/>
            <a:rect l="l" t="t" r="r" b="b"/>
            <a:pathLst>
              <a:path w="431165" h="682625">
                <a:moveTo>
                  <a:pt x="234926" y="0"/>
                </a:moveTo>
                <a:lnTo>
                  <a:pt x="245501" y="215466"/>
                </a:lnTo>
                <a:lnTo>
                  <a:pt x="224555" y="354122"/>
                </a:lnTo>
                <a:lnTo>
                  <a:pt x="150062" y="476116"/>
                </a:lnTo>
                <a:lnTo>
                  <a:pt x="0" y="641599"/>
                </a:lnTo>
                <a:lnTo>
                  <a:pt x="430810" y="682220"/>
                </a:lnTo>
                <a:lnTo>
                  <a:pt x="410957" y="645005"/>
                </a:lnTo>
                <a:lnTo>
                  <a:pt x="395091" y="591635"/>
                </a:lnTo>
                <a:lnTo>
                  <a:pt x="382779" y="509147"/>
                </a:lnTo>
                <a:lnTo>
                  <a:pt x="379471" y="455303"/>
                </a:lnTo>
                <a:lnTo>
                  <a:pt x="378870" y="392163"/>
                </a:lnTo>
                <a:lnTo>
                  <a:pt x="381581" y="319056"/>
                </a:lnTo>
                <a:lnTo>
                  <a:pt x="388211" y="235309"/>
                </a:lnTo>
                <a:lnTo>
                  <a:pt x="399366" y="140250"/>
                </a:lnTo>
                <a:lnTo>
                  <a:pt x="415653" y="33207"/>
                </a:lnTo>
                <a:lnTo>
                  <a:pt x="234926" y="0"/>
                </a:lnTo>
                <a:close/>
              </a:path>
            </a:pathLst>
          </a:custGeom>
          <a:solidFill>
            <a:srgbClr val="BE4B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1345755" y="17323688"/>
            <a:ext cx="255270" cy="649605"/>
          </a:xfrm>
          <a:custGeom>
            <a:avLst/>
            <a:gdLst/>
            <a:ahLst/>
            <a:cxnLst/>
            <a:rect l="l" t="t" r="r" b="b"/>
            <a:pathLst>
              <a:path w="255270" h="649605">
                <a:moveTo>
                  <a:pt x="241400" y="0"/>
                </a:moveTo>
                <a:lnTo>
                  <a:pt x="254969" y="219202"/>
                </a:lnTo>
                <a:lnTo>
                  <a:pt x="234346" y="359904"/>
                </a:lnTo>
                <a:lnTo>
                  <a:pt x="156900" y="482975"/>
                </a:lnTo>
                <a:lnTo>
                  <a:pt x="0" y="649286"/>
                </a:lnTo>
              </a:path>
            </a:pathLst>
          </a:custGeom>
          <a:ln w="18211">
            <a:solidFill>
              <a:srgbClr val="5859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1290364" y="17356886"/>
            <a:ext cx="501015" cy="1943100"/>
          </a:xfrm>
          <a:custGeom>
            <a:avLst/>
            <a:gdLst/>
            <a:ahLst/>
            <a:cxnLst/>
            <a:rect l="l" t="t" r="r" b="b"/>
            <a:pathLst>
              <a:path w="501015" h="1943100">
                <a:moveTo>
                  <a:pt x="0" y="1942758"/>
                </a:moveTo>
                <a:lnTo>
                  <a:pt x="347258" y="1942758"/>
                </a:lnTo>
                <a:lnTo>
                  <a:pt x="381890" y="1930983"/>
                </a:lnTo>
                <a:lnTo>
                  <a:pt x="410312" y="1898805"/>
                </a:lnTo>
                <a:lnTo>
                  <a:pt x="429702" y="1850946"/>
                </a:lnTo>
                <a:lnTo>
                  <a:pt x="437239" y="1792127"/>
                </a:lnTo>
                <a:lnTo>
                  <a:pt x="449940" y="1568881"/>
                </a:lnTo>
                <a:lnTo>
                  <a:pt x="471459" y="1182534"/>
                </a:lnTo>
                <a:lnTo>
                  <a:pt x="491742" y="816341"/>
                </a:lnTo>
                <a:lnTo>
                  <a:pt x="500737" y="653553"/>
                </a:lnTo>
                <a:lnTo>
                  <a:pt x="437452" y="586428"/>
                </a:lnTo>
                <a:lnTo>
                  <a:pt x="414372" y="495974"/>
                </a:lnTo>
                <a:lnTo>
                  <a:pt x="429710" y="320922"/>
                </a:lnTo>
                <a:lnTo>
                  <a:pt x="481680" y="0"/>
                </a:lnTo>
              </a:path>
            </a:pathLst>
          </a:custGeom>
          <a:ln w="18211">
            <a:solidFill>
              <a:srgbClr val="5859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2021960" y="18688553"/>
            <a:ext cx="495300" cy="561975"/>
          </a:xfrm>
          <a:custGeom>
            <a:avLst/>
            <a:gdLst/>
            <a:ahLst/>
            <a:cxnLst/>
            <a:rect l="l" t="t" r="r" b="b"/>
            <a:pathLst>
              <a:path w="495300" h="561975">
                <a:moveTo>
                  <a:pt x="18622" y="0"/>
                </a:moveTo>
                <a:lnTo>
                  <a:pt x="4132" y="54075"/>
                </a:lnTo>
                <a:lnTo>
                  <a:pt x="1380" y="101853"/>
                </a:lnTo>
                <a:lnTo>
                  <a:pt x="0" y="153197"/>
                </a:lnTo>
                <a:lnTo>
                  <a:pt x="124" y="206758"/>
                </a:lnTo>
                <a:lnTo>
                  <a:pt x="1886" y="261189"/>
                </a:lnTo>
                <a:lnTo>
                  <a:pt x="5420" y="315140"/>
                </a:lnTo>
                <a:lnTo>
                  <a:pt x="10859" y="367264"/>
                </a:lnTo>
                <a:lnTo>
                  <a:pt x="18760" y="418661"/>
                </a:lnTo>
                <a:lnTo>
                  <a:pt x="65128" y="462827"/>
                </a:lnTo>
                <a:lnTo>
                  <a:pt x="109157" y="496812"/>
                </a:lnTo>
                <a:lnTo>
                  <a:pt x="153709" y="524569"/>
                </a:lnTo>
                <a:lnTo>
                  <a:pt x="198685" y="546035"/>
                </a:lnTo>
                <a:lnTo>
                  <a:pt x="245415" y="561525"/>
                </a:lnTo>
                <a:lnTo>
                  <a:pt x="246914" y="561628"/>
                </a:lnTo>
                <a:lnTo>
                  <a:pt x="248378" y="561479"/>
                </a:lnTo>
                <a:lnTo>
                  <a:pt x="293782" y="549665"/>
                </a:lnTo>
                <a:lnTo>
                  <a:pt x="337969" y="531648"/>
                </a:lnTo>
                <a:lnTo>
                  <a:pt x="382490" y="506988"/>
                </a:lnTo>
                <a:lnTo>
                  <a:pt x="427852" y="475405"/>
                </a:lnTo>
                <a:lnTo>
                  <a:pt x="476669" y="434745"/>
                </a:lnTo>
                <a:lnTo>
                  <a:pt x="485083" y="383147"/>
                </a:lnTo>
                <a:lnTo>
                  <a:pt x="490057" y="333203"/>
                </a:lnTo>
                <a:lnTo>
                  <a:pt x="493414" y="280760"/>
                </a:lnTo>
                <a:lnTo>
                  <a:pt x="495136" y="226938"/>
                </a:lnTo>
                <a:lnTo>
                  <a:pt x="495207" y="172858"/>
                </a:lnTo>
                <a:lnTo>
                  <a:pt x="493608" y="119639"/>
                </a:lnTo>
                <a:lnTo>
                  <a:pt x="490321" y="68403"/>
                </a:lnTo>
                <a:lnTo>
                  <a:pt x="485329" y="20270"/>
                </a:lnTo>
                <a:lnTo>
                  <a:pt x="409971" y="11957"/>
                </a:lnTo>
                <a:lnTo>
                  <a:pt x="350878" y="13526"/>
                </a:lnTo>
                <a:lnTo>
                  <a:pt x="295155" y="14243"/>
                </a:lnTo>
                <a:lnTo>
                  <a:pt x="242630" y="14103"/>
                </a:lnTo>
                <a:lnTo>
                  <a:pt x="193129" y="13103"/>
                </a:lnTo>
                <a:lnTo>
                  <a:pt x="146480" y="11239"/>
                </a:lnTo>
                <a:lnTo>
                  <a:pt x="102508" y="8506"/>
                </a:lnTo>
                <a:lnTo>
                  <a:pt x="61041" y="4902"/>
                </a:lnTo>
                <a:lnTo>
                  <a:pt x="18622" y="0"/>
                </a:lnTo>
                <a:close/>
              </a:path>
            </a:pathLst>
          </a:custGeom>
          <a:solidFill>
            <a:srgbClr val="93959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1304857" y="18654092"/>
            <a:ext cx="363855" cy="532765"/>
          </a:xfrm>
          <a:custGeom>
            <a:avLst/>
            <a:gdLst/>
            <a:ahLst/>
            <a:cxnLst/>
            <a:rect l="l" t="t" r="r" b="b"/>
            <a:pathLst>
              <a:path w="363854" h="532765">
                <a:moveTo>
                  <a:pt x="12220" y="0"/>
                </a:moveTo>
                <a:lnTo>
                  <a:pt x="7353" y="43206"/>
                </a:lnTo>
                <a:lnTo>
                  <a:pt x="3892" y="88678"/>
                </a:lnTo>
                <a:lnTo>
                  <a:pt x="1477" y="137969"/>
                </a:lnTo>
                <a:lnTo>
                  <a:pt x="161" y="189601"/>
                </a:lnTo>
                <a:lnTo>
                  <a:pt x="0" y="242093"/>
                </a:lnTo>
                <a:lnTo>
                  <a:pt x="1045" y="293968"/>
                </a:lnTo>
                <a:lnTo>
                  <a:pt x="3350" y="343746"/>
                </a:lnTo>
                <a:lnTo>
                  <a:pt x="7175" y="392237"/>
                </a:lnTo>
                <a:lnTo>
                  <a:pt x="46593" y="443596"/>
                </a:lnTo>
                <a:lnTo>
                  <a:pt x="85104" y="482166"/>
                </a:lnTo>
                <a:lnTo>
                  <a:pt x="124551" y="511659"/>
                </a:lnTo>
                <a:lnTo>
                  <a:pt x="165813" y="532355"/>
                </a:lnTo>
                <a:lnTo>
                  <a:pt x="167964" y="532401"/>
                </a:lnTo>
                <a:lnTo>
                  <a:pt x="209554" y="519568"/>
                </a:lnTo>
                <a:lnTo>
                  <a:pt x="250741" y="497496"/>
                </a:lnTo>
                <a:lnTo>
                  <a:pt x="293021" y="465594"/>
                </a:lnTo>
                <a:lnTo>
                  <a:pt x="338751" y="421704"/>
                </a:lnTo>
                <a:lnTo>
                  <a:pt x="346946" y="373971"/>
                </a:lnTo>
                <a:lnTo>
                  <a:pt x="352584" y="327657"/>
                </a:lnTo>
                <a:lnTo>
                  <a:pt x="357151" y="278965"/>
                </a:lnTo>
                <a:lnTo>
                  <a:pt x="360588" y="228939"/>
                </a:lnTo>
                <a:lnTo>
                  <a:pt x="362837" y="178619"/>
                </a:lnTo>
                <a:lnTo>
                  <a:pt x="363839" y="129047"/>
                </a:lnTo>
                <a:lnTo>
                  <a:pt x="363536" y="81267"/>
                </a:lnTo>
                <a:lnTo>
                  <a:pt x="361537" y="30405"/>
                </a:lnTo>
                <a:lnTo>
                  <a:pt x="357717" y="25886"/>
                </a:lnTo>
                <a:lnTo>
                  <a:pt x="285741" y="26079"/>
                </a:lnTo>
                <a:lnTo>
                  <a:pt x="224133" y="24690"/>
                </a:lnTo>
                <a:lnTo>
                  <a:pt x="167822" y="21737"/>
                </a:lnTo>
                <a:lnTo>
                  <a:pt x="116386" y="17187"/>
                </a:lnTo>
                <a:lnTo>
                  <a:pt x="69399" y="11012"/>
                </a:lnTo>
                <a:lnTo>
                  <a:pt x="24082" y="2688"/>
                </a:lnTo>
                <a:lnTo>
                  <a:pt x="21668" y="3408"/>
                </a:lnTo>
                <a:lnTo>
                  <a:pt x="17745" y="7035"/>
                </a:lnTo>
                <a:lnTo>
                  <a:pt x="12220" y="0"/>
                </a:lnTo>
                <a:close/>
              </a:path>
            </a:pathLst>
          </a:custGeom>
          <a:solidFill>
            <a:srgbClr val="93959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2039300" y="18688879"/>
            <a:ext cx="468630" cy="38100"/>
          </a:xfrm>
          <a:custGeom>
            <a:avLst/>
            <a:gdLst/>
            <a:ahLst/>
            <a:cxnLst/>
            <a:rect l="l" t="t" r="r" b="b"/>
            <a:pathLst>
              <a:path w="468629" h="38100">
                <a:moveTo>
                  <a:pt x="0" y="0"/>
                </a:moveTo>
                <a:lnTo>
                  <a:pt x="91150" y="28106"/>
                </a:lnTo>
                <a:lnTo>
                  <a:pt x="170346" y="37474"/>
                </a:lnTo>
                <a:lnTo>
                  <a:pt x="281517" y="28106"/>
                </a:lnTo>
                <a:lnTo>
                  <a:pt x="468593" y="0"/>
                </a:lnTo>
              </a:path>
            </a:pathLst>
          </a:custGeom>
          <a:ln w="18211">
            <a:solidFill>
              <a:srgbClr val="5859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1325776" y="18657120"/>
            <a:ext cx="334010" cy="45720"/>
          </a:xfrm>
          <a:custGeom>
            <a:avLst/>
            <a:gdLst/>
            <a:ahLst/>
            <a:cxnLst/>
            <a:rect l="l" t="t" r="r" b="b"/>
            <a:pathLst>
              <a:path w="334009" h="45719">
                <a:moveTo>
                  <a:pt x="0" y="0"/>
                </a:moveTo>
                <a:lnTo>
                  <a:pt x="63178" y="32056"/>
                </a:lnTo>
                <a:lnTo>
                  <a:pt x="118968" y="45101"/>
                </a:lnTo>
                <a:lnTo>
                  <a:pt x="198629" y="41258"/>
                </a:lnTo>
                <a:lnTo>
                  <a:pt x="333417" y="22649"/>
                </a:lnTo>
              </a:path>
            </a:pathLst>
          </a:custGeom>
          <a:ln w="18211">
            <a:solidFill>
              <a:srgbClr val="5859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0475005" y="3704708"/>
            <a:ext cx="3663315" cy="1242695"/>
          </a:xfrm>
          <a:custGeom>
            <a:avLst/>
            <a:gdLst/>
            <a:ahLst/>
            <a:cxnLst/>
            <a:rect l="l" t="t" r="r" b="b"/>
            <a:pathLst>
              <a:path w="3663315" h="1242695">
                <a:moveTo>
                  <a:pt x="3662713" y="1067863"/>
                </a:moveTo>
                <a:lnTo>
                  <a:pt x="2379240" y="1067863"/>
                </a:lnTo>
                <a:lnTo>
                  <a:pt x="2403899" y="1094949"/>
                </a:lnTo>
                <a:lnTo>
                  <a:pt x="2432551" y="1120356"/>
                </a:lnTo>
                <a:lnTo>
                  <a:pt x="2464874" y="1143898"/>
                </a:lnTo>
                <a:lnTo>
                  <a:pt x="2500547" y="1165387"/>
                </a:lnTo>
                <a:lnTo>
                  <a:pt x="2539248" y="1184637"/>
                </a:lnTo>
                <a:lnTo>
                  <a:pt x="2580656" y="1201462"/>
                </a:lnTo>
                <a:lnTo>
                  <a:pt x="2624448" y="1215673"/>
                </a:lnTo>
                <a:lnTo>
                  <a:pt x="2670303" y="1227086"/>
                </a:lnTo>
                <a:lnTo>
                  <a:pt x="2717900" y="1235512"/>
                </a:lnTo>
                <a:lnTo>
                  <a:pt x="2766916" y="1240766"/>
                </a:lnTo>
                <a:lnTo>
                  <a:pt x="2817031" y="1242660"/>
                </a:lnTo>
                <a:lnTo>
                  <a:pt x="2867922" y="1241008"/>
                </a:lnTo>
                <a:lnTo>
                  <a:pt x="2919268" y="1235623"/>
                </a:lnTo>
                <a:lnTo>
                  <a:pt x="2970748" y="1226318"/>
                </a:lnTo>
                <a:lnTo>
                  <a:pt x="3022039" y="1212907"/>
                </a:lnTo>
                <a:lnTo>
                  <a:pt x="3072820" y="1195203"/>
                </a:lnTo>
                <a:lnTo>
                  <a:pt x="3430806" y="1195203"/>
                </a:lnTo>
                <a:lnTo>
                  <a:pt x="3502194" y="1171832"/>
                </a:lnTo>
                <a:lnTo>
                  <a:pt x="3548036" y="1153646"/>
                </a:lnTo>
                <a:lnTo>
                  <a:pt x="3592136" y="1134092"/>
                </a:lnTo>
                <a:lnTo>
                  <a:pt x="3634122" y="1113647"/>
                </a:lnTo>
                <a:lnTo>
                  <a:pt x="3662713" y="1098548"/>
                </a:lnTo>
                <a:lnTo>
                  <a:pt x="3662713" y="1067863"/>
                </a:lnTo>
                <a:close/>
              </a:path>
              <a:path w="3663315" h="1242695">
                <a:moveTo>
                  <a:pt x="3430806" y="1195203"/>
                </a:moveTo>
                <a:lnTo>
                  <a:pt x="3072820" y="1195203"/>
                </a:lnTo>
                <a:lnTo>
                  <a:pt x="3117542" y="1210804"/>
                </a:lnTo>
                <a:lnTo>
                  <a:pt x="3163882" y="1220742"/>
                </a:lnTo>
                <a:lnTo>
                  <a:pt x="3211466" y="1225495"/>
                </a:lnTo>
                <a:lnTo>
                  <a:pt x="3259920" y="1225538"/>
                </a:lnTo>
                <a:lnTo>
                  <a:pt x="3308873" y="1221351"/>
                </a:lnTo>
                <a:lnTo>
                  <a:pt x="3357950" y="1213409"/>
                </a:lnTo>
                <a:lnTo>
                  <a:pt x="3406778" y="1202191"/>
                </a:lnTo>
                <a:lnTo>
                  <a:pt x="3430806" y="1195203"/>
                </a:lnTo>
                <a:close/>
              </a:path>
              <a:path w="3663315" h="1242695">
                <a:moveTo>
                  <a:pt x="3662713" y="994778"/>
                </a:moveTo>
                <a:lnTo>
                  <a:pt x="351776" y="994778"/>
                </a:lnTo>
                <a:lnTo>
                  <a:pt x="591311" y="1018285"/>
                </a:lnTo>
                <a:lnTo>
                  <a:pt x="606387" y="1021498"/>
                </a:lnTo>
                <a:lnTo>
                  <a:pt x="652464" y="1032504"/>
                </a:lnTo>
                <a:lnTo>
                  <a:pt x="716988" y="1049998"/>
                </a:lnTo>
                <a:lnTo>
                  <a:pt x="776076" y="1067304"/>
                </a:lnTo>
                <a:lnTo>
                  <a:pt x="926597" y="1114717"/>
                </a:lnTo>
                <a:lnTo>
                  <a:pt x="969817" y="1127895"/>
                </a:lnTo>
                <a:lnTo>
                  <a:pt x="1010539" y="1139199"/>
                </a:lnTo>
                <a:lnTo>
                  <a:pt x="1049351" y="1148291"/>
                </a:lnTo>
                <a:lnTo>
                  <a:pt x="1123598" y="1158488"/>
                </a:lnTo>
                <a:lnTo>
                  <a:pt x="1160209" y="1158919"/>
                </a:lnTo>
                <a:lnTo>
                  <a:pt x="1197260" y="1155789"/>
                </a:lnTo>
                <a:lnTo>
                  <a:pt x="1235341" y="1148760"/>
                </a:lnTo>
                <a:lnTo>
                  <a:pt x="1275040" y="1137495"/>
                </a:lnTo>
                <a:lnTo>
                  <a:pt x="1316942" y="1121656"/>
                </a:lnTo>
                <a:lnTo>
                  <a:pt x="1361638" y="1100906"/>
                </a:lnTo>
                <a:lnTo>
                  <a:pt x="1409714" y="1074909"/>
                </a:lnTo>
                <a:lnTo>
                  <a:pt x="2338550" y="1074909"/>
                </a:lnTo>
                <a:lnTo>
                  <a:pt x="2379240" y="1067863"/>
                </a:lnTo>
                <a:lnTo>
                  <a:pt x="3662713" y="1067863"/>
                </a:lnTo>
                <a:lnTo>
                  <a:pt x="3662713" y="994778"/>
                </a:lnTo>
                <a:close/>
              </a:path>
              <a:path w="3663315" h="1242695">
                <a:moveTo>
                  <a:pt x="2338550" y="1074909"/>
                </a:moveTo>
                <a:lnTo>
                  <a:pt x="1409714" y="1074909"/>
                </a:lnTo>
                <a:lnTo>
                  <a:pt x="1432575" y="1089038"/>
                </a:lnTo>
                <a:lnTo>
                  <a:pt x="1482419" y="1112812"/>
                </a:lnTo>
                <a:lnTo>
                  <a:pt x="1539314" y="1130573"/>
                </a:lnTo>
                <a:lnTo>
                  <a:pt x="1605127" y="1142280"/>
                </a:lnTo>
                <a:lnTo>
                  <a:pt x="1681726" y="1147889"/>
                </a:lnTo>
                <a:lnTo>
                  <a:pt x="1724653" y="1148394"/>
                </a:lnTo>
                <a:lnTo>
                  <a:pt x="1770977" y="1147359"/>
                </a:lnTo>
                <a:lnTo>
                  <a:pt x="1820930" y="1144778"/>
                </a:lnTo>
                <a:lnTo>
                  <a:pt x="1874747" y="1140647"/>
                </a:lnTo>
                <a:lnTo>
                  <a:pt x="1932661" y="1134960"/>
                </a:lnTo>
                <a:lnTo>
                  <a:pt x="1994904" y="1127711"/>
                </a:lnTo>
                <a:lnTo>
                  <a:pt x="2061711" y="1118896"/>
                </a:lnTo>
                <a:lnTo>
                  <a:pt x="2133315" y="1108508"/>
                </a:lnTo>
                <a:lnTo>
                  <a:pt x="2291846" y="1082997"/>
                </a:lnTo>
                <a:lnTo>
                  <a:pt x="2338550" y="1074909"/>
                </a:lnTo>
                <a:close/>
              </a:path>
              <a:path w="3663315" h="1242695">
                <a:moveTo>
                  <a:pt x="846530" y="483782"/>
                </a:moveTo>
                <a:lnTo>
                  <a:pt x="806421" y="489855"/>
                </a:lnTo>
                <a:lnTo>
                  <a:pt x="766703" y="504553"/>
                </a:lnTo>
                <a:lnTo>
                  <a:pt x="728401" y="526678"/>
                </a:lnTo>
                <a:lnTo>
                  <a:pt x="692539" y="555032"/>
                </a:lnTo>
                <a:lnTo>
                  <a:pt x="660140" y="588416"/>
                </a:lnTo>
                <a:lnTo>
                  <a:pt x="632230" y="625632"/>
                </a:lnTo>
                <a:lnTo>
                  <a:pt x="609831" y="665484"/>
                </a:lnTo>
                <a:lnTo>
                  <a:pt x="593969" y="706771"/>
                </a:lnTo>
                <a:lnTo>
                  <a:pt x="585667" y="748298"/>
                </a:lnTo>
                <a:lnTo>
                  <a:pt x="585949" y="788865"/>
                </a:lnTo>
                <a:lnTo>
                  <a:pt x="595841" y="827274"/>
                </a:lnTo>
                <a:lnTo>
                  <a:pt x="582718" y="831208"/>
                </a:lnTo>
                <a:lnTo>
                  <a:pt x="556158" y="837296"/>
                </a:lnTo>
                <a:lnTo>
                  <a:pt x="418130" y="867354"/>
                </a:lnTo>
                <a:lnTo>
                  <a:pt x="360094" y="880924"/>
                </a:lnTo>
                <a:lnTo>
                  <a:pt x="299756" y="896082"/>
                </a:lnTo>
                <a:lnTo>
                  <a:pt x="239343" y="912712"/>
                </a:lnTo>
                <a:lnTo>
                  <a:pt x="181082" y="930701"/>
                </a:lnTo>
                <a:lnTo>
                  <a:pt x="127200" y="949936"/>
                </a:lnTo>
                <a:lnTo>
                  <a:pt x="79924" y="970303"/>
                </a:lnTo>
                <a:lnTo>
                  <a:pt x="41480" y="991688"/>
                </a:lnTo>
                <a:lnTo>
                  <a:pt x="0" y="1037058"/>
                </a:lnTo>
                <a:lnTo>
                  <a:pt x="1416" y="1060816"/>
                </a:lnTo>
                <a:lnTo>
                  <a:pt x="44466" y="1044120"/>
                </a:lnTo>
                <a:lnTo>
                  <a:pt x="165373" y="1012749"/>
                </a:lnTo>
                <a:lnTo>
                  <a:pt x="351776" y="994778"/>
                </a:lnTo>
                <a:lnTo>
                  <a:pt x="3662713" y="994778"/>
                </a:lnTo>
                <a:lnTo>
                  <a:pt x="3662713" y="706980"/>
                </a:lnTo>
                <a:lnTo>
                  <a:pt x="1664522" y="706980"/>
                </a:lnTo>
                <a:lnTo>
                  <a:pt x="1662764" y="657228"/>
                </a:lnTo>
                <a:lnTo>
                  <a:pt x="1654389" y="612427"/>
                </a:lnTo>
                <a:lnTo>
                  <a:pt x="1639723" y="572858"/>
                </a:lnTo>
                <a:lnTo>
                  <a:pt x="1619094" y="538807"/>
                </a:lnTo>
                <a:lnTo>
                  <a:pt x="1592829" y="510558"/>
                </a:lnTo>
                <a:lnTo>
                  <a:pt x="1561258" y="488394"/>
                </a:lnTo>
                <a:lnTo>
                  <a:pt x="1559261" y="487531"/>
                </a:lnTo>
                <a:lnTo>
                  <a:pt x="886006" y="487531"/>
                </a:lnTo>
                <a:lnTo>
                  <a:pt x="846530" y="483782"/>
                </a:lnTo>
                <a:close/>
              </a:path>
              <a:path w="3663315" h="1242695">
                <a:moveTo>
                  <a:pt x="2025314" y="463057"/>
                </a:moveTo>
                <a:lnTo>
                  <a:pt x="1979055" y="463392"/>
                </a:lnTo>
                <a:lnTo>
                  <a:pt x="1934079" y="469625"/>
                </a:lnTo>
                <a:lnTo>
                  <a:pt x="1890716" y="481646"/>
                </a:lnTo>
                <a:lnTo>
                  <a:pt x="1849297" y="499346"/>
                </a:lnTo>
                <a:lnTo>
                  <a:pt x="1810154" y="522616"/>
                </a:lnTo>
                <a:lnTo>
                  <a:pt x="1773618" y="551346"/>
                </a:lnTo>
                <a:lnTo>
                  <a:pt x="1740020" y="585427"/>
                </a:lnTo>
                <a:lnTo>
                  <a:pt x="1698637" y="641343"/>
                </a:lnTo>
                <a:lnTo>
                  <a:pt x="1664522" y="706980"/>
                </a:lnTo>
                <a:lnTo>
                  <a:pt x="3662713" y="706980"/>
                </a:lnTo>
                <a:lnTo>
                  <a:pt x="3662713" y="522889"/>
                </a:lnTo>
                <a:lnTo>
                  <a:pt x="2216541" y="522889"/>
                </a:lnTo>
                <a:lnTo>
                  <a:pt x="2168468" y="498537"/>
                </a:lnTo>
                <a:lnTo>
                  <a:pt x="2120351" y="480520"/>
                </a:lnTo>
                <a:lnTo>
                  <a:pt x="2072523" y="468730"/>
                </a:lnTo>
                <a:lnTo>
                  <a:pt x="2025314" y="463057"/>
                </a:lnTo>
                <a:close/>
              </a:path>
              <a:path w="3663315" h="1242695">
                <a:moveTo>
                  <a:pt x="2464504" y="128788"/>
                </a:moveTo>
                <a:lnTo>
                  <a:pt x="2423371" y="134062"/>
                </a:lnTo>
                <a:lnTo>
                  <a:pt x="2383791" y="145950"/>
                </a:lnTo>
                <a:lnTo>
                  <a:pt x="2346313" y="163807"/>
                </a:lnTo>
                <a:lnTo>
                  <a:pt x="2311606" y="186906"/>
                </a:lnTo>
                <a:lnTo>
                  <a:pt x="2280160" y="214642"/>
                </a:lnTo>
                <a:lnTo>
                  <a:pt x="2252583" y="246330"/>
                </a:lnTo>
                <a:lnTo>
                  <a:pt x="2229455" y="281304"/>
                </a:lnTo>
                <a:lnTo>
                  <a:pt x="2211354" y="318899"/>
                </a:lnTo>
                <a:lnTo>
                  <a:pt x="2198861" y="358449"/>
                </a:lnTo>
                <a:lnTo>
                  <a:pt x="2192554" y="399288"/>
                </a:lnTo>
                <a:lnTo>
                  <a:pt x="2193012" y="440752"/>
                </a:lnTo>
                <a:lnTo>
                  <a:pt x="2200815" y="482174"/>
                </a:lnTo>
                <a:lnTo>
                  <a:pt x="2216541" y="522889"/>
                </a:lnTo>
                <a:lnTo>
                  <a:pt x="3662713" y="522889"/>
                </a:lnTo>
                <a:lnTo>
                  <a:pt x="3662713" y="296520"/>
                </a:lnTo>
                <a:lnTo>
                  <a:pt x="3179021" y="296520"/>
                </a:lnTo>
                <a:lnTo>
                  <a:pt x="3167057" y="244530"/>
                </a:lnTo>
                <a:lnTo>
                  <a:pt x="3148428" y="197035"/>
                </a:lnTo>
                <a:lnTo>
                  <a:pt x="3123830" y="154235"/>
                </a:lnTo>
                <a:lnTo>
                  <a:pt x="3113197" y="140741"/>
                </a:lnTo>
                <a:lnTo>
                  <a:pt x="2549112" y="140741"/>
                </a:lnTo>
                <a:lnTo>
                  <a:pt x="2506611" y="130792"/>
                </a:lnTo>
                <a:lnTo>
                  <a:pt x="2464504" y="128788"/>
                </a:lnTo>
                <a:close/>
              </a:path>
              <a:path w="3663315" h="1242695">
                <a:moveTo>
                  <a:pt x="1131376" y="338736"/>
                </a:moveTo>
                <a:lnTo>
                  <a:pt x="1089479" y="343330"/>
                </a:lnTo>
                <a:lnTo>
                  <a:pt x="1048587" y="353531"/>
                </a:lnTo>
                <a:lnTo>
                  <a:pt x="1009465" y="369308"/>
                </a:lnTo>
                <a:lnTo>
                  <a:pt x="972880" y="390628"/>
                </a:lnTo>
                <a:lnTo>
                  <a:pt x="939598" y="417460"/>
                </a:lnTo>
                <a:lnTo>
                  <a:pt x="910385" y="449772"/>
                </a:lnTo>
                <a:lnTo>
                  <a:pt x="886006" y="487531"/>
                </a:lnTo>
                <a:lnTo>
                  <a:pt x="1559261" y="487531"/>
                </a:lnTo>
                <a:lnTo>
                  <a:pt x="1524706" y="472598"/>
                </a:lnTo>
                <a:lnTo>
                  <a:pt x="1496165" y="466266"/>
                </a:lnTo>
                <a:lnTo>
                  <a:pt x="1388449" y="466266"/>
                </a:lnTo>
                <a:lnTo>
                  <a:pt x="1360966" y="430714"/>
                </a:lnTo>
                <a:lnTo>
                  <a:pt x="1329125" y="400994"/>
                </a:lnTo>
                <a:lnTo>
                  <a:pt x="1293694" y="377072"/>
                </a:lnTo>
                <a:lnTo>
                  <a:pt x="1255437" y="358918"/>
                </a:lnTo>
                <a:lnTo>
                  <a:pt x="1215121" y="346498"/>
                </a:lnTo>
                <a:lnTo>
                  <a:pt x="1173513" y="339781"/>
                </a:lnTo>
                <a:lnTo>
                  <a:pt x="1131376" y="338736"/>
                </a:lnTo>
                <a:close/>
              </a:path>
              <a:path w="3663315" h="1242695">
                <a:moveTo>
                  <a:pt x="1437974" y="461250"/>
                </a:moveTo>
                <a:lnTo>
                  <a:pt x="1388449" y="466266"/>
                </a:lnTo>
                <a:lnTo>
                  <a:pt x="1496165" y="466266"/>
                </a:lnTo>
                <a:lnTo>
                  <a:pt x="1483502" y="463456"/>
                </a:lnTo>
                <a:lnTo>
                  <a:pt x="1437974" y="461250"/>
                </a:lnTo>
                <a:close/>
              </a:path>
              <a:path w="3663315" h="1242695">
                <a:moveTo>
                  <a:pt x="3510099" y="135945"/>
                </a:moveTo>
                <a:lnTo>
                  <a:pt x="3466290" y="137203"/>
                </a:lnTo>
                <a:lnTo>
                  <a:pt x="3423007" y="142755"/>
                </a:lnTo>
                <a:lnTo>
                  <a:pt x="3376814" y="153935"/>
                </a:lnTo>
                <a:lnTo>
                  <a:pt x="3332180" y="170624"/>
                </a:lnTo>
                <a:lnTo>
                  <a:pt x="3289595" y="193024"/>
                </a:lnTo>
                <a:lnTo>
                  <a:pt x="3249547" y="221338"/>
                </a:lnTo>
                <a:lnTo>
                  <a:pt x="3212526" y="255769"/>
                </a:lnTo>
                <a:lnTo>
                  <a:pt x="3179021" y="296520"/>
                </a:lnTo>
                <a:lnTo>
                  <a:pt x="3662713" y="296520"/>
                </a:lnTo>
                <a:lnTo>
                  <a:pt x="3662655" y="163787"/>
                </a:lnTo>
                <a:lnTo>
                  <a:pt x="3597795" y="145688"/>
                </a:lnTo>
                <a:lnTo>
                  <a:pt x="3554059" y="138824"/>
                </a:lnTo>
                <a:lnTo>
                  <a:pt x="3510099" y="135945"/>
                </a:lnTo>
                <a:close/>
              </a:path>
              <a:path w="3663315" h="1242695">
                <a:moveTo>
                  <a:pt x="2822479" y="0"/>
                </a:moveTo>
                <a:lnTo>
                  <a:pt x="2779140" y="3279"/>
                </a:lnTo>
                <a:lnTo>
                  <a:pt x="2736313" y="11941"/>
                </a:lnTo>
                <a:lnTo>
                  <a:pt x="2694548" y="26121"/>
                </a:lnTo>
                <a:lnTo>
                  <a:pt x="2654394" y="45955"/>
                </a:lnTo>
                <a:lnTo>
                  <a:pt x="2616404" y="71579"/>
                </a:lnTo>
                <a:lnTo>
                  <a:pt x="2581126" y="103129"/>
                </a:lnTo>
                <a:lnTo>
                  <a:pt x="2549112" y="140741"/>
                </a:lnTo>
                <a:lnTo>
                  <a:pt x="3113197" y="140741"/>
                </a:lnTo>
                <a:lnTo>
                  <a:pt x="3062446" y="85739"/>
                </a:lnTo>
                <a:lnTo>
                  <a:pt x="3027592" y="59579"/>
                </a:lnTo>
                <a:lnTo>
                  <a:pt x="2989948" y="37986"/>
                </a:lnTo>
                <a:lnTo>
                  <a:pt x="2950065" y="21096"/>
                </a:lnTo>
                <a:lnTo>
                  <a:pt x="2908492" y="9044"/>
                </a:lnTo>
                <a:lnTo>
                  <a:pt x="2865780" y="1966"/>
                </a:lnTo>
                <a:lnTo>
                  <a:pt x="2822479" y="0"/>
                </a:lnTo>
                <a:close/>
              </a:path>
            </a:pathLst>
          </a:custGeom>
          <a:solidFill>
            <a:srgbClr val="C7EAF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2215028" y="3704708"/>
            <a:ext cx="1354455" cy="657860"/>
          </a:xfrm>
          <a:custGeom>
            <a:avLst/>
            <a:gdLst/>
            <a:ahLst/>
            <a:cxnLst/>
            <a:rect l="l" t="t" r="r" b="b"/>
            <a:pathLst>
              <a:path w="1354455" h="657860">
                <a:moveTo>
                  <a:pt x="1082459" y="0"/>
                </a:moveTo>
                <a:lnTo>
                  <a:pt x="1039120" y="3279"/>
                </a:lnTo>
                <a:lnTo>
                  <a:pt x="996292" y="11941"/>
                </a:lnTo>
                <a:lnTo>
                  <a:pt x="954527" y="26121"/>
                </a:lnTo>
                <a:lnTo>
                  <a:pt x="914374" y="45955"/>
                </a:lnTo>
                <a:lnTo>
                  <a:pt x="876383" y="71579"/>
                </a:lnTo>
                <a:lnTo>
                  <a:pt x="841106" y="103129"/>
                </a:lnTo>
                <a:lnTo>
                  <a:pt x="809091" y="140741"/>
                </a:lnTo>
                <a:lnTo>
                  <a:pt x="766590" y="130792"/>
                </a:lnTo>
                <a:lnTo>
                  <a:pt x="724483" y="128788"/>
                </a:lnTo>
                <a:lnTo>
                  <a:pt x="683350" y="134062"/>
                </a:lnTo>
                <a:lnTo>
                  <a:pt x="643770" y="145950"/>
                </a:lnTo>
                <a:lnTo>
                  <a:pt x="606322" y="163787"/>
                </a:lnTo>
                <a:lnTo>
                  <a:pt x="571585" y="186906"/>
                </a:lnTo>
                <a:lnTo>
                  <a:pt x="540139" y="214642"/>
                </a:lnTo>
                <a:lnTo>
                  <a:pt x="512562" y="246330"/>
                </a:lnTo>
                <a:lnTo>
                  <a:pt x="489434" y="281304"/>
                </a:lnTo>
                <a:lnTo>
                  <a:pt x="471334" y="318899"/>
                </a:lnTo>
                <a:lnTo>
                  <a:pt x="458840" y="358449"/>
                </a:lnTo>
                <a:lnTo>
                  <a:pt x="452533" y="399288"/>
                </a:lnTo>
                <a:lnTo>
                  <a:pt x="452992" y="440752"/>
                </a:lnTo>
                <a:lnTo>
                  <a:pt x="460794" y="482174"/>
                </a:lnTo>
                <a:lnTo>
                  <a:pt x="476521" y="522889"/>
                </a:lnTo>
                <a:lnTo>
                  <a:pt x="428447" y="498537"/>
                </a:lnTo>
                <a:lnTo>
                  <a:pt x="380331" y="480520"/>
                </a:lnTo>
                <a:lnTo>
                  <a:pt x="332502" y="468730"/>
                </a:lnTo>
                <a:lnTo>
                  <a:pt x="285293" y="463057"/>
                </a:lnTo>
                <a:lnTo>
                  <a:pt x="239035" y="463392"/>
                </a:lnTo>
                <a:lnTo>
                  <a:pt x="194058" y="469625"/>
                </a:lnTo>
                <a:lnTo>
                  <a:pt x="150695" y="481646"/>
                </a:lnTo>
                <a:lnTo>
                  <a:pt x="109276" y="499346"/>
                </a:lnTo>
                <a:lnTo>
                  <a:pt x="70133" y="522616"/>
                </a:lnTo>
                <a:lnTo>
                  <a:pt x="33597" y="551346"/>
                </a:lnTo>
                <a:lnTo>
                  <a:pt x="0" y="585427"/>
                </a:lnTo>
                <a:lnTo>
                  <a:pt x="22448" y="573271"/>
                </a:lnTo>
                <a:lnTo>
                  <a:pt x="49841" y="560575"/>
                </a:lnTo>
                <a:lnTo>
                  <a:pt x="118598" y="537417"/>
                </a:lnTo>
                <a:lnTo>
                  <a:pt x="159531" y="528883"/>
                </a:lnTo>
                <a:lnTo>
                  <a:pt x="204546" y="523664"/>
                </a:lnTo>
                <a:lnTo>
                  <a:pt x="253429" y="522724"/>
                </a:lnTo>
                <a:lnTo>
                  <a:pt x="305963" y="527026"/>
                </a:lnTo>
                <a:lnTo>
                  <a:pt x="361932" y="537534"/>
                </a:lnTo>
                <a:lnTo>
                  <a:pt x="421121" y="555212"/>
                </a:lnTo>
                <a:lnTo>
                  <a:pt x="483316" y="581023"/>
                </a:lnTo>
                <a:lnTo>
                  <a:pt x="404917" y="583988"/>
                </a:lnTo>
                <a:lnTo>
                  <a:pt x="358193" y="592946"/>
                </a:lnTo>
                <a:lnTo>
                  <a:pt x="324610" y="615068"/>
                </a:lnTo>
                <a:lnTo>
                  <a:pt x="285635" y="657528"/>
                </a:lnTo>
                <a:lnTo>
                  <a:pt x="359499" y="644045"/>
                </a:lnTo>
                <a:lnTo>
                  <a:pt x="431830" y="634516"/>
                </a:lnTo>
                <a:lnTo>
                  <a:pt x="501740" y="628418"/>
                </a:lnTo>
                <a:lnTo>
                  <a:pt x="568340" y="625227"/>
                </a:lnTo>
                <a:lnTo>
                  <a:pt x="630742" y="624420"/>
                </a:lnTo>
                <a:lnTo>
                  <a:pt x="688058" y="625473"/>
                </a:lnTo>
                <a:lnTo>
                  <a:pt x="739400" y="627863"/>
                </a:lnTo>
                <a:lnTo>
                  <a:pt x="783879" y="631067"/>
                </a:lnTo>
                <a:lnTo>
                  <a:pt x="848696" y="637821"/>
                </a:lnTo>
                <a:lnTo>
                  <a:pt x="875404" y="641548"/>
                </a:lnTo>
                <a:lnTo>
                  <a:pt x="772726" y="580931"/>
                </a:lnTo>
                <a:lnTo>
                  <a:pt x="711290" y="551091"/>
                </a:lnTo>
                <a:lnTo>
                  <a:pt x="666604" y="543358"/>
                </a:lnTo>
                <a:lnTo>
                  <a:pt x="614180" y="549062"/>
                </a:lnTo>
                <a:lnTo>
                  <a:pt x="617864" y="500725"/>
                </a:lnTo>
                <a:lnTo>
                  <a:pt x="607794" y="473328"/>
                </a:lnTo>
                <a:lnTo>
                  <a:pt x="573800" y="456712"/>
                </a:lnTo>
                <a:lnTo>
                  <a:pt x="505713" y="440722"/>
                </a:lnTo>
                <a:lnTo>
                  <a:pt x="528989" y="387694"/>
                </a:lnTo>
                <a:lnTo>
                  <a:pt x="562725" y="355041"/>
                </a:lnTo>
                <a:lnTo>
                  <a:pt x="603033" y="338611"/>
                </a:lnTo>
                <a:lnTo>
                  <a:pt x="646031" y="334253"/>
                </a:lnTo>
                <a:lnTo>
                  <a:pt x="687830" y="337817"/>
                </a:lnTo>
                <a:lnTo>
                  <a:pt x="724547" y="345151"/>
                </a:lnTo>
                <a:lnTo>
                  <a:pt x="752295" y="352105"/>
                </a:lnTo>
                <a:lnTo>
                  <a:pt x="767190" y="354528"/>
                </a:lnTo>
                <a:lnTo>
                  <a:pt x="755632" y="303229"/>
                </a:lnTo>
                <a:lnTo>
                  <a:pt x="759666" y="261606"/>
                </a:lnTo>
                <a:lnTo>
                  <a:pt x="776336" y="229473"/>
                </a:lnTo>
                <a:lnTo>
                  <a:pt x="802690" y="206645"/>
                </a:lnTo>
                <a:lnTo>
                  <a:pt x="835774" y="192936"/>
                </a:lnTo>
                <a:lnTo>
                  <a:pt x="872634" y="188160"/>
                </a:lnTo>
                <a:lnTo>
                  <a:pt x="910317" y="192131"/>
                </a:lnTo>
                <a:lnTo>
                  <a:pt x="945870" y="204663"/>
                </a:lnTo>
                <a:lnTo>
                  <a:pt x="956949" y="176461"/>
                </a:lnTo>
                <a:lnTo>
                  <a:pt x="1010817" y="126929"/>
                </a:lnTo>
                <a:lnTo>
                  <a:pt x="1050208" y="107325"/>
                </a:lnTo>
                <a:lnTo>
                  <a:pt x="1095640" y="92312"/>
                </a:lnTo>
                <a:lnTo>
                  <a:pt x="1145412" y="82754"/>
                </a:lnTo>
                <a:lnTo>
                  <a:pt x="1197827" y="79514"/>
                </a:lnTo>
                <a:lnTo>
                  <a:pt x="1251185" y="83455"/>
                </a:lnTo>
                <a:lnTo>
                  <a:pt x="1303789" y="95439"/>
                </a:lnTo>
                <a:lnTo>
                  <a:pt x="1353939" y="116330"/>
                </a:lnTo>
                <a:lnTo>
                  <a:pt x="1322425" y="85739"/>
                </a:lnTo>
                <a:lnTo>
                  <a:pt x="1287571" y="59579"/>
                </a:lnTo>
                <a:lnTo>
                  <a:pt x="1249928" y="37986"/>
                </a:lnTo>
                <a:lnTo>
                  <a:pt x="1210044" y="21096"/>
                </a:lnTo>
                <a:lnTo>
                  <a:pt x="1168471" y="9044"/>
                </a:lnTo>
                <a:lnTo>
                  <a:pt x="1125760" y="1966"/>
                </a:lnTo>
                <a:lnTo>
                  <a:pt x="1082459" y="0"/>
                </a:lnTo>
                <a:close/>
              </a:path>
            </a:pathLst>
          </a:custGeom>
          <a:solidFill>
            <a:srgbClr val="E7F6F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3898013" y="3840653"/>
            <a:ext cx="240029" cy="495934"/>
          </a:xfrm>
          <a:custGeom>
            <a:avLst/>
            <a:gdLst/>
            <a:ahLst/>
            <a:cxnLst/>
            <a:rect l="l" t="t" r="r" b="b"/>
            <a:pathLst>
              <a:path w="240030" h="495935">
                <a:moveTo>
                  <a:pt x="239706" y="468749"/>
                </a:moveTo>
                <a:lnTo>
                  <a:pt x="64013" y="468749"/>
                </a:lnTo>
                <a:lnTo>
                  <a:pt x="121124" y="473326"/>
                </a:lnTo>
                <a:lnTo>
                  <a:pt x="180389" y="482715"/>
                </a:lnTo>
                <a:lnTo>
                  <a:pt x="239706" y="495818"/>
                </a:lnTo>
                <a:lnTo>
                  <a:pt x="239706" y="468749"/>
                </a:lnTo>
                <a:close/>
              </a:path>
              <a:path w="240030" h="495935">
                <a:moveTo>
                  <a:pt x="239706" y="372163"/>
                </a:moveTo>
                <a:lnTo>
                  <a:pt x="155947" y="400974"/>
                </a:lnTo>
                <a:lnTo>
                  <a:pt x="10192" y="469867"/>
                </a:lnTo>
                <a:lnTo>
                  <a:pt x="64013" y="468749"/>
                </a:lnTo>
                <a:lnTo>
                  <a:pt x="239706" y="468749"/>
                </a:lnTo>
                <a:lnTo>
                  <a:pt x="239706" y="372163"/>
                </a:lnTo>
                <a:close/>
              </a:path>
              <a:path w="240030" h="495935">
                <a:moveTo>
                  <a:pt x="87092" y="0"/>
                </a:moveTo>
                <a:lnTo>
                  <a:pt x="43283" y="1258"/>
                </a:lnTo>
                <a:lnTo>
                  <a:pt x="0" y="6809"/>
                </a:lnTo>
                <a:lnTo>
                  <a:pt x="36327" y="14534"/>
                </a:lnTo>
                <a:lnTo>
                  <a:pt x="74274" y="30468"/>
                </a:lnTo>
                <a:lnTo>
                  <a:pt x="112377" y="56656"/>
                </a:lnTo>
                <a:lnTo>
                  <a:pt x="149176" y="95149"/>
                </a:lnTo>
                <a:lnTo>
                  <a:pt x="183209" y="147992"/>
                </a:lnTo>
                <a:lnTo>
                  <a:pt x="237348" y="162499"/>
                </a:lnTo>
                <a:lnTo>
                  <a:pt x="239706" y="163764"/>
                </a:lnTo>
                <a:lnTo>
                  <a:pt x="239706" y="27862"/>
                </a:lnTo>
                <a:lnTo>
                  <a:pt x="217922" y="20437"/>
                </a:lnTo>
                <a:lnTo>
                  <a:pt x="174787" y="9743"/>
                </a:lnTo>
                <a:lnTo>
                  <a:pt x="131052" y="2879"/>
                </a:lnTo>
                <a:lnTo>
                  <a:pt x="87092" y="0"/>
                </a:lnTo>
                <a:close/>
              </a:path>
            </a:pathLst>
          </a:custGeom>
          <a:solidFill>
            <a:srgbClr val="E7F6F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>
            <a:spLocks noGrp="1"/>
          </p:cNvSpPr>
          <p:nvPr>
            <p:ph type="title"/>
          </p:nvPr>
        </p:nvSpPr>
        <p:spPr>
          <a:xfrm>
            <a:off x="1921541" y="2216959"/>
            <a:ext cx="10619105" cy="226568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50800">
              <a:lnSpc>
                <a:spcPts val="5750"/>
              </a:lnSpc>
              <a:spcBef>
                <a:spcPts val="110"/>
              </a:spcBef>
            </a:pPr>
            <a:r>
              <a:rPr spc="135" dirty="0">
                <a:latin typeface="서울남산체 EB" panose="02020503020101020101" pitchFamily="18" charset="-127"/>
                <a:ea typeface="서울남산체 EB" panose="02020503020101020101" pitchFamily="18" charset="-127"/>
              </a:rPr>
              <a:t>2022년 </a:t>
            </a:r>
            <a:r>
              <a:rPr spc="-100" dirty="0">
                <a:latin typeface="서울남산체 EB" panose="02020503020101020101" pitchFamily="18" charset="-127"/>
                <a:ea typeface="서울남산체 EB" panose="02020503020101020101" pitchFamily="18" charset="-127"/>
              </a:rPr>
              <a:t>노인일자리 </a:t>
            </a:r>
            <a:r>
              <a:rPr spc="5" dirty="0">
                <a:latin typeface="서울남산체 EB" panose="02020503020101020101" pitchFamily="18" charset="-127"/>
                <a:ea typeface="서울남산체 EB" panose="02020503020101020101" pitchFamily="18" charset="-127"/>
              </a:rPr>
              <a:t>및 </a:t>
            </a:r>
            <a:r>
              <a:rPr spc="-85" dirty="0">
                <a:latin typeface="서울남산체 EB" panose="02020503020101020101" pitchFamily="18" charset="-127"/>
                <a:ea typeface="서울남산체 EB" panose="02020503020101020101" pitchFamily="18" charset="-127"/>
              </a:rPr>
              <a:t>사회활동</a:t>
            </a:r>
            <a:r>
              <a:rPr spc="-285" dirty="0">
                <a:latin typeface="서울남산체 EB" panose="02020503020101020101" pitchFamily="18" charset="-127"/>
                <a:ea typeface="서울남산체 EB" panose="02020503020101020101" pitchFamily="18" charset="-127"/>
              </a:rPr>
              <a:t> </a:t>
            </a:r>
            <a:r>
              <a:rPr spc="-75" dirty="0">
                <a:latin typeface="서울남산체 EB" panose="02020503020101020101" pitchFamily="18" charset="-127"/>
                <a:ea typeface="서울남산체 EB" panose="02020503020101020101" pitchFamily="18" charset="-127"/>
              </a:rPr>
              <a:t>지원사업</a:t>
            </a:r>
          </a:p>
          <a:p>
            <a:pPr marL="12700">
              <a:lnSpc>
                <a:spcPts val="11870"/>
              </a:lnSpc>
            </a:pPr>
            <a:r>
              <a:rPr sz="9900" spc="-105" dirty="0">
                <a:solidFill>
                  <a:srgbClr val="003964"/>
                </a:solidFill>
                <a:latin typeface="서울남산체 EB" panose="02020503020101020101" pitchFamily="18" charset="-127"/>
                <a:ea typeface="서울남산체 EB" panose="02020503020101020101" pitchFamily="18" charset="-127"/>
              </a:rPr>
              <a:t>참여자를</a:t>
            </a:r>
            <a:r>
              <a:rPr sz="9900" spc="-270" dirty="0">
                <a:solidFill>
                  <a:srgbClr val="003964"/>
                </a:solidFill>
                <a:latin typeface="서울남산체 EB" panose="02020503020101020101" pitchFamily="18" charset="-127"/>
                <a:ea typeface="서울남산체 EB" panose="02020503020101020101" pitchFamily="18" charset="-127"/>
              </a:rPr>
              <a:t> </a:t>
            </a:r>
            <a:r>
              <a:rPr sz="9900" spc="-335" dirty="0">
                <a:solidFill>
                  <a:srgbClr val="003964"/>
                </a:solidFill>
                <a:latin typeface="서울남산체 EB" panose="02020503020101020101" pitchFamily="18" charset="-127"/>
                <a:ea typeface="서울남산체 EB" panose="02020503020101020101" pitchFamily="18" charset="-127"/>
              </a:rPr>
              <a:t>모집합니다</a:t>
            </a:r>
            <a:endParaRPr sz="9900" dirty="0">
              <a:latin typeface="서울남산체 EB" panose="02020503020101020101" pitchFamily="18" charset="-127"/>
              <a:ea typeface="서울남산체 EB" panose="02020503020101020101" pitchFamily="18" charset="-127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1853805" y="4482639"/>
            <a:ext cx="10754360" cy="13399012"/>
          </a:xfrm>
          <a:custGeom>
            <a:avLst/>
            <a:gdLst/>
            <a:ahLst/>
            <a:cxnLst/>
            <a:rect l="l" t="t" r="r" b="b"/>
            <a:pathLst>
              <a:path w="10754360" h="4593590">
                <a:moveTo>
                  <a:pt x="10267598" y="0"/>
                </a:moveTo>
                <a:lnTo>
                  <a:pt x="486393" y="0"/>
                </a:lnTo>
                <a:lnTo>
                  <a:pt x="205197" y="7599"/>
                </a:lnTo>
                <a:lnTo>
                  <a:pt x="60799" y="60799"/>
                </a:lnTo>
                <a:lnTo>
                  <a:pt x="7599" y="205197"/>
                </a:lnTo>
                <a:lnTo>
                  <a:pt x="0" y="486393"/>
                </a:lnTo>
                <a:lnTo>
                  <a:pt x="0" y="4106659"/>
                </a:lnTo>
                <a:lnTo>
                  <a:pt x="7599" y="4387855"/>
                </a:lnTo>
                <a:lnTo>
                  <a:pt x="60799" y="4532253"/>
                </a:lnTo>
                <a:lnTo>
                  <a:pt x="205197" y="4585452"/>
                </a:lnTo>
                <a:lnTo>
                  <a:pt x="486393" y="4593052"/>
                </a:lnTo>
                <a:lnTo>
                  <a:pt x="10267598" y="4593052"/>
                </a:lnTo>
                <a:lnTo>
                  <a:pt x="10548794" y="4585452"/>
                </a:lnTo>
                <a:lnTo>
                  <a:pt x="10693192" y="4532253"/>
                </a:lnTo>
                <a:lnTo>
                  <a:pt x="10746391" y="4387855"/>
                </a:lnTo>
                <a:lnTo>
                  <a:pt x="10753991" y="4106659"/>
                </a:lnTo>
                <a:lnTo>
                  <a:pt x="10753991" y="486393"/>
                </a:lnTo>
                <a:lnTo>
                  <a:pt x="10746391" y="205197"/>
                </a:lnTo>
                <a:lnTo>
                  <a:pt x="10693192" y="60799"/>
                </a:lnTo>
                <a:lnTo>
                  <a:pt x="10548794" y="7599"/>
                </a:lnTo>
                <a:lnTo>
                  <a:pt x="1026759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2127250" y="4753610"/>
            <a:ext cx="1273818" cy="506960"/>
          </a:xfrm>
          <a:custGeom>
            <a:avLst/>
            <a:gdLst/>
            <a:ahLst/>
            <a:cxnLst/>
            <a:rect l="l" t="t" r="r" b="b"/>
            <a:pathLst>
              <a:path w="1135379" h="421639">
                <a:moveTo>
                  <a:pt x="1037635" y="0"/>
                </a:moveTo>
                <a:lnTo>
                  <a:pt x="97278" y="0"/>
                </a:lnTo>
                <a:lnTo>
                  <a:pt x="41039" y="1519"/>
                </a:lnTo>
                <a:lnTo>
                  <a:pt x="12159" y="12159"/>
                </a:lnTo>
                <a:lnTo>
                  <a:pt x="1519" y="41039"/>
                </a:lnTo>
                <a:lnTo>
                  <a:pt x="0" y="97278"/>
                </a:lnTo>
                <a:lnTo>
                  <a:pt x="0" y="324254"/>
                </a:lnTo>
                <a:lnTo>
                  <a:pt x="1519" y="380493"/>
                </a:lnTo>
                <a:lnTo>
                  <a:pt x="12159" y="409373"/>
                </a:lnTo>
                <a:lnTo>
                  <a:pt x="41039" y="420013"/>
                </a:lnTo>
                <a:lnTo>
                  <a:pt x="97278" y="421533"/>
                </a:lnTo>
                <a:lnTo>
                  <a:pt x="1037635" y="421533"/>
                </a:lnTo>
                <a:lnTo>
                  <a:pt x="1093874" y="420013"/>
                </a:lnTo>
                <a:lnTo>
                  <a:pt x="1122753" y="409373"/>
                </a:lnTo>
                <a:lnTo>
                  <a:pt x="1133393" y="380493"/>
                </a:lnTo>
                <a:lnTo>
                  <a:pt x="1134913" y="324254"/>
                </a:lnTo>
                <a:lnTo>
                  <a:pt x="1134913" y="97278"/>
                </a:lnTo>
                <a:lnTo>
                  <a:pt x="1133393" y="41039"/>
                </a:lnTo>
                <a:lnTo>
                  <a:pt x="1122753" y="12159"/>
                </a:lnTo>
                <a:lnTo>
                  <a:pt x="1093874" y="1519"/>
                </a:lnTo>
                <a:lnTo>
                  <a:pt x="1037635" y="0"/>
                </a:lnTo>
                <a:close/>
              </a:path>
            </a:pathLst>
          </a:custGeom>
          <a:solidFill>
            <a:srgbClr val="F99D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2254885" y="4794250"/>
            <a:ext cx="1134030" cy="383438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2400" b="1" spc="-415" dirty="0">
                <a:solidFill>
                  <a:srgbClr val="FFFFFF"/>
                </a:solidFill>
                <a:latin typeface="맑은 고딕"/>
                <a:cs typeface="맑은 고딕"/>
              </a:rPr>
              <a:t>모</a:t>
            </a:r>
            <a:r>
              <a:rPr sz="2400" b="1" spc="-370" dirty="0">
                <a:solidFill>
                  <a:srgbClr val="FFFFFF"/>
                </a:solidFill>
                <a:latin typeface="맑은 고딕"/>
                <a:cs typeface="맑은 고딕"/>
              </a:rPr>
              <a:t>집</a:t>
            </a:r>
            <a:r>
              <a:rPr sz="2400" b="1" spc="-365" dirty="0">
                <a:solidFill>
                  <a:srgbClr val="FFFFFF"/>
                </a:solidFill>
                <a:latin typeface="맑은 고딕"/>
                <a:cs typeface="맑은 고딕"/>
              </a:rPr>
              <a:t>기</a:t>
            </a:r>
            <a:r>
              <a:rPr sz="2400" b="1" spc="-285" dirty="0">
                <a:solidFill>
                  <a:srgbClr val="FFFFFF"/>
                </a:solidFill>
                <a:latin typeface="맑은 고딕"/>
                <a:cs typeface="맑은 고딕"/>
              </a:rPr>
              <a:t>간</a:t>
            </a:r>
            <a:endParaRPr sz="2400" dirty="0">
              <a:latin typeface="맑은 고딕"/>
              <a:cs typeface="맑은 고딕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3489149" y="4629955"/>
            <a:ext cx="9128571" cy="12822741"/>
          </a:xfrm>
          <a:prstGeom prst="rect">
            <a:avLst/>
          </a:prstGeom>
        </p:spPr>
        <p:txBody>
          <a:bodyPr vert="horz" wrap="square" lIns="0" tIns="87630" rIns="0" bIns="0" rtlCol="0">
            <a:spAutoFit/>
          </a:bodyPr>
          <a:lstStyle/>
          <a:p>
            <a:pPr marL="50800">
              <a:lnSpc>
                <a:spcPct val="100000"/>
              </a:lnSpc>
              <a:spcBef>
                <a:spcPts val="690"/>
              </a:spcBef>
              <a:tabLst>
                <a:tab pos="1542415" algn="l"/>
                <a:tab pos="2225040" algn="l"/>
                <a:tab pos="3039110" algn="l"/>
                <a:tab pos="4124960" algn="l"/>
                <a:tab pos="4808220" algn="l"/>
                <a:tab pos="5621655" algn="l"/>
              </a:tabLst>
            </a:pPr>
            <a:r>
              <a:rPr sz="3600" b="1" spc="-55" dirty="0" smtClean="0">
                <a:solidFill>
                  <a:srgbClr val="003964"/>
                </a:solidFill>
                <a:latin typeface="08서울남산체 EB" panose="02020603020101020101" pitchFamily="18" charset="-127"/>
                <a:ea typeface="08서울남산체 EB" panose="02020603020101020101" pitchFamily="18" charset="-127"/>
                <a:cs typeface="맑은 고딕"/>
              </a:rPr>
              <a:t>2021</a:t>
            </a:r>
            <a:r>
              <a:rPr lang="en-US" sz="3600" b="1" spc="-55" dirty="0" smtClean="0">
                <a:solidFill>
                  <a:srgbClr val="003964"/>
                </a:solidFill>
                <a:latin typeface="08서울남산체 EB" panose="02020603020101020101" pitchFamily="18" charset="-127"/>
                <a:ea typeface="08서울남산체 EB" panose="02020603020101020101" pitchFamily="18" charset="-127"/>
                <a:cs typeface="맑은 고딕"/>
              </a:rPr>
              <a:t>. 11</a:t>
            </a:r>
            <a:r>
              <a:rPr sz="3600" b="1" spc="-25" dirty="0" smtClean="0">
                <a:solidFill>
                  <a:srgbClr val="003964"/>
                </a:solidFill>
                <a:latin typeface="08서울남산체 EB" panose="02020603020101020101" pitchFamily="18" charset="-127"/>
                <a:ea typeface="08서울남산체 EB" panose="02020603020101020101" pitchFamily="18" charset="-127"/>
                <a:cs typeface="맑은 고딕"/>
              </a:rPr>
              <a:t>.</a:t>
            </a:r>
            <a:r>
              <a:rPr lang="en-US" sz="3600" b="1" spc="-25" dirty="0" smtClean="0">
                <a:solidFill>
                  <a:srgbClr val="003964"/>
                </a:solidFill>
                <a:latin typeface="08서울남산체 EB" panose="02020603020101020101" pitchFamily="18" charset="-127"/>
                <a:ea typeface="08서울남산체 EB" panose="02020603020101020101" pitchFamily="18" charset="-127"/>
                <a:cs typeface="맑은 고딕"/>
              </a:rPr>
              <a:t> 29</a:t>
            </a:r>
            <a:r>
              <a:rPr sz="3600" b="1" spc="-10" dirty="0" smtClean="0">
                <a:solidFill>
                  <a:srgbClr val="003964"/>
                </a:solidFill>
                <a:latin typeface="08서울남산체 EB" panose="02020603020101020101" pitchFamily="18" charset="-127"/>
                <a:ea typeface="08서울남산체 EB" panose="02020603020101020101" pitchFamily="18" charset="-127"/>
                <a:cs typeface="맑은 고딕"/>
              </a:rPr>
              <a:t>.(</a:t>
            </a:r>
            <a:r>
              <a:rPr lang="ko-KR" altLang="en-US" sz="3600" b="1" spc="-10" dirty="0" smtClean="0">
                <a:solidFill>
                  <a:srgbClr val="003964"/>
                </a:solidFill>
                <a:latin typeface="08서울남산체 EB" panose="02020603020101020101" pitchFamily="18" charset="-127"/>
                <a:ea typeface="08서울남산체 EB" panose="02020603020101020101" pitchFamily="18" charset="-127"/>
                <a:cs typeface="맑은 고딕"/>
              </a:rPr>
              <a:t>월</a:t>
            </a:r>
            <a:r>
              <a:rPr sz="3600" b="1" spc="-40" dirty="0" smtClean="0">
                <a:solidFill>
                  <a:srgbClr val="003964"/>
                </a:solidFill>
                <a:latin typeface="08서울남산체 EB" panose="02020603020101020101" pitchFamily="18" charset="-127"/>
                <a:ea typeface="08서울남산체 EB" panose="02020603020101020101" pitchFamily="18" charset="-127"/>
                <a:cs typeface="맑은 고딕"/>
              </a:rPr>
              <a:t>)</a:t>
            </a:r>
            <a:r>
              <a:rPr sz="3600" b="1" spc="40" dirty="0" smtClean="0">
                <a:solidFill>
                  <a:srgbClr val="003964"/>
                </a:solidFill>
                <a:latin typeface="08서울남산체 EB" panose="02020603020101020101" pitchFamily="18" charset="-127"/>
                <a:ea typeface="08서울남산체 EB" panose="02020603020101020101" pitchFamily="18" charset="-127"/>
                <a:cs typeface="맑은 고딕"/>
              </a:rPr>
              <a:t> </a:t>
            </a:r>
            <a:r>
              <a:rPr sz="3600" b="1" spc="-185" dirty="0" smtClean="0">
                <a:solidFill>
                  <a:srgbClr val="003964"/>
                </a:solidFill>
                <a:latin typeface="08서울남산체 EB" panose="02020603020101020101" pitchFamily="18" charset="-127"/>
                <a:ea typeface="08서울남산체 EB" panose="02020603020101020101" pitchFamily="18" charset="-127"/>
                <a:cs typeface="맑은 고딕"/>
              </a:rPr>
              <a:t>~</a:t>
            </a:r>
            <a:r>
              <a:rPr lang="en-US" sz="3600" b="1" spc="-185" dirty="0" smtClean="0">
                <a:solidFill>
                  <a:srgbClr val="003964"/>
                </a:solidFill>
                <a:latin typeface="08서울남산체 EB" panose="02020603020101020101" pitchFamily="18" charset="-127"/>
                <a:ea typeface="08서울남산체 EB" panose="02020603020101020101" pitchFamily="18" charset="-127"/>
                <a:cs typeface="맑은 고딕"/>
              </a:rPr>
              <a:t> 12 </a:t>
            </a:r>
            <a:r>
              <a:rPr sz="3600" b="1" spc="-25" dirty="0" smtClean="0">
                <a:solidFill>
                  <a:srgbClr val="003964"/>
                </a:solidFill>
                <a:latin typeface="08서울남산체 EB" panose="02020603020101020101" pitchFamily="18" charset="-127"/>
                <a:ea typeface="08서울남산체 EB" panose="02020603020101020101" pitchFamily="18" charset="-127"/>
                <a:cs typeface="맑은 고딕"/>
              </a:rPr>
              <a:t>.</a:t>
            </a:r>
            <a:r>
              <a:rPr lang="en-US" sz="3600" b="1" spc="-25" dirty="0" smtClean="0">
                <a:solidFill>
                  <a:srgbClr val="003964"/>
                </a:solidFill>
                <a:latin typeface="08서울남산체 EB" panose="02020603020101020101" pitchFamily="18" charset="-127"/>
                <a:ea typeface="08서울남산체 EB" panose="02020603020101020101" pitchFamily="18" charset="-127"/>
                <a:cs typeface="맑은 고딕"/>
              </a:rPr>
              <a:t> 10</a:t>
            </a:r>
            <a:r>
              <a:rPr sz="3600" b="1" spc="-10" dirty="0" smtClean="0">
                <a:solidFill>
                  <a:srgbClr val="003964"/>
                </a:solidFill>
                <a:latin typeface="08서울남산체 EB" panose="02020603020101020101" pitchFamily="18" charset="-127"/>
                <a:ea typeface="08서울남산체 EB" panose="02020603020101020101" pitchFamily="18" charset="-127"/>
                <a:cs typeface="맑은 고딕"/>
              </a:rPr>
              <a:t>.(</a:t>
            </a:r>
            <a:r>
              <a:rPr lang="ko-KR" altLang="en-US" sz="3600" b="1" spc="-10" dirty="0" smtClean="0">
                <a:solidFill>
                  <a:srgbClr val="003964"/>
                </a:solidFill>
                <a:latin typeface="08서울남산체 EB" panose="02020603020101020101" pitchFamily="18" charset="-127"/>
                <a:ea typeface="08서울남산체 EB" panose="02020603020101020101" pitchFamily="18" charset="-127"/>
                <a:cs typeface="맑은 고딕"/>
              </a:rPr>
              <a:t>금</a:t>
            </a:r>
            <a:r>
              <a:rPr sz="3600" b="1" spc="-40" dirty="0" smtClean="0">
                <a:solidFill>
                  <a:srgbClr val="003964"/>
                </a:solidFill>
                <a:latin typeface="08서울남산체 EB" panose="02020603020101020101" pitchFamily="18" charset="-127"/>
                <a:ea typeface="08서울남산체 EB" panose="02020603020101020101" pitchFamily="18" charset="-127"/>
                <a:cs typeface="맑은 고딕"/>
              </a:rPr>
              <a:t>)</a:t>
            </a:r>
            <a:r>
              <a:rPr lang="en-US" sz="3600" b="1" spc="-40" dirty="0" smtClean="0">
                <a:solidFill>
                  <a:srgbClr val="003964"/>
                </a:solidFill>
                <a:latin typeface="08서울남산체 EB" panose="02020603020101020101" pitchFamily="18" charset="-127"/>
                <a:ea typeface="08서울남산체 EB" panose="02020603020101020101" pitchFamily="18" charset="-127"/>
                <a:cs typeface="맑은 고딕"/>
              </a:rPr>
              <a:t> - </a:t>
            </a:r>
            <a:r>
              <a:rPr lang="ko-KR" altLang="en-US" sz="3600" b="1" spc="-40" dirty="0" smtClean="0">
                <a:solidFill>
                  <a:srgbClr val="003964"/>
                </a:solidFill>
                <a:latin typeface="08서울남산체 EB" panose="02020603020101020101" pitchFamily="18" charset="-127"/>
                <a:ea typeface="08서울남산체 EB" panose="02020603020101020101" pitchFamily="18" charset="-127"/>
                <a:cs typeface="맑은 고딕"/>
              </a:rPr>
              <a:t>신청접수</a:t>
            </a:r>
            <a:endParaRPr sz="3600" dirty="0">
              <a:latin typeface="08서울남산체 EB" panose="02020603020101020101" pitchFamily="18" charset="-127"/>
              <a:ea typeface="08서울남산체 EB" panose="02020603020101020101" pitchFamily="18" charset="-127"/>
              <a:cs typeface="맑은 고딕"/>
            </a:endParaRPr>
          </a:p>
          <a:p>
            <a:pPr marL="50800">
              <a:lnSpc>
                <a:spcPct val="100000"/>
              </a:lnSpc>
              <a:spcBef>
                <a:spcPts val="1575"/>
              </a:spcBef>
              <a:tabLst>
                <a:tab pos="1971675" algn="l"/>
              </a:tabLst>
            </a:pPr>
            <a:r>
              <a:rPr lang="en-US" altLang="ko-KR" sz="3600" b="1" spc="-55" dirty="0">
                <a:solidFill>
                  <a:srgbClr val="003964"/>
                </a:solidFill>
                <a:latin typeface="08서울남산체 EB" panose="02020603020101020101" pitchFamily="18" charset="-127"/>
                <a:ea typeface="08서울남산체 EB" panose="02020603020101020101" pitchFamily="18" charset="-127"/>
                <a:cs typeface="맑은 고딕"/>
              </a:rPr>
              <a:t>2021. </a:t>
            </a:r>
            <a:r>
              <a:rPr lang="en-US" altLang="ko-KR" sz="3600" b="1" spc="-55" dirty="0" smtClean="0">
                <a:solidFill>
                  <a:srgbClr val="003964"/>
                </a:solidFill>
                <a:latin typeface="08서울남산체 EB" panose="02020603020101020101" pitchFamily="18" charset="-127"/>
                <a:ea typeface="08서울남산체 EB" panose="02020603020101020101" pitchFamily="18" charset="-127"/>
                <a:cs typeface="맑은 고딕"/>
              </a:rPr>
              <a:t>12</a:t>
            </a:r>
            <a:r>
              <a:rPr lang="en-US" altLang="ko-KR" sz="3600" b="1" spc="-25" dirty="0" smtClean="0">
                <a:solidFill>
                  <a:srgbClr val="003964"/>
                </a:solidFill>
                <a:latin typeface="08서울남산체 EB" panose="02020603020101020101" pitchFamily="18" charset="-127"/>
                <a:ea typeface="08서울남산체 EB" panose="02020603020101020101" pitchFamily="18" charset="-127"/>
                <a:cs typeface="맑은 고딕"/>
              </a:rPr>
              <a:t>.</a:t>
            </a:r>
            <a:r>
              <a:rPr lang="ko-KR" altLang="en-US" sz="3600" b="1" spc="-25" dirty="0" smtClean="0">
                <a:solidFill>
                  <a:srgbClr val="003964"/>
                </a:solidFill>
                <a:latin typeface="08서울남산체 EB" panose="02020603020101020101" pitchFamily="18" charset="-127"/>
                <a:ea typeface="08서울남산체 EB" panose="02020603020101020101" pitchFamily="18" charset="-127"/>
                <a:cs typeface="맑은 고딕"/>
              </a:rPr>
              <a:t> </a:t>
            </a:r>
            <a:r>
              <a:rPr lang="en-US" altLang="ko-KR" sz="3600" b="1" spc="-25" dirty="0" smtClean="0">
                <a:solidFill>
                  <a:srgbClr val="003964"/>
                </a:solidFill>
                <a:latin typeface="08서울남산체 EB" panose="02020603020101020101" pitchFamily="18" charset="-127"/>
                <a:ea typeface="08서울남산체 EB" panose="02020603020101020101" pitchFamily="18" charset="-127"/>
                <a:cs typeface="맑은 고딕"/>
              </a:rPr>
              <a:t>13</a:t>
            </a:r>
            <a:r>
              <a:rPr lang="en-US" altLang="ko-KR" sz="3600" b="1" spc="-10" dirty="0" smtClean="0">
                <a:solidFill>
                  <a:srgbClr val="003964"/>
                </a:solidFill>
                <a:latin typeface="08서울남산체 EB" panose="02020603020101020101" pitchFamily="18" charset="-127"/>
                <a:ea typeface="08서울남산체 EB" panose="02020603020101020101" pitchFamily="18" charset="-127"/>
                <a:cs typeface="맑은 고딕"/>
              </a:rPr>
              <a:t>.(</a:t>
            </a:r>
            <a:r>
              <a:rPr lang="ko-KR" altLang="en-US" sz="3600" b="1" spc="-10" dirty="0">
                <a:solidFill>
                  <a:srgbClr val="003964"/>
                </a:solidFill>
                <a:latin typeface="08서울남산체 EB" panose="02020603020101020101" pitchFamily="18" charset="-127"/>
                <a:ea typeface="08서울남산체 EB" panose="02020603020101020101" pitchFamily="18" charset="-127"/>
                <a:cs typeface="맑은 고딕"/>
              </a:rPr>
              <a:t>월</a:t>
            </a:r>
            <a:r>
              <a:rPr lang="en-US" altLang="ko-KR" sz="3600" b="1" spc="-40" dirty="0">
                <a:solidFill>
                  <a:srgbClr val="003964"/>
                </a:solidFill>
                <a:latin typeface="08서울남산체 EB" panose="02020603020101020101" pitchFamily="18" charset="-127"/>
                <a:ea typeface="08서울남산체 EB" panose="02020603020101020101" pitchFamily="18" charset="-127"/>
                <a:cs typeface="맑은 고딕"/>
              </a:rPr>
              <a:t>)</a:t>
            </a:r>
            <a:r>
              <a:rPr lang="ko-KR" altLang="en-US" sz="3600" b="1" spc="40" dirty="0">
                <a:solidFill>
                  <a:srgbClr val="003964"/>
                </a:solidFill>
                <a:latin typeface="08서울남산체 EB" panose="02020603020101020101" pitchFamily="18" charset="-127"/>
                <a:ea typeface="08서울남산체 EB" panose="02020603020101020101" pitchFamily="18" charset="-127"/>
                <a:cs typeface="맑은 고딕"/>
              </a:rPr>
              <a:t> </a:t>
            </a:r>
            <a:r>
              <a:rPr lang="en-US" altLang="ko-KR" sz="3600" b="1" spc="-185" dirty="0">
                <a:solidFill>
                  <a:srgbClr val="003964"/>
                </a:solidFill>
                <a:latin typeface="08서울남산체 EB" panose="02020603020101020101" pitchFamily="18" charset="-127"/>
                <a:ea typeface="08서울남산체 EB" panose="02020603020101020101" pitchFamily="18" charset="-127"/>
                <a:cs typeface="맑은 고딕"/>
              </a:rPr>
              <a:t>~</a:t>
            </a:r>
            <a:r>
              <a:rPr lang="ko-KR" altLang="en-US" sz="3600" b="1" spc="-185" dirty="0">
                <a:solidFill>
                  <a:srgbClr val="003964"/>
                </a:solidFill>
                <a:latin typeface="08서울남산체 EB" panose="02020603020101020101" pitchFamily="18" charset="-127"/>
                <a:ea typeface="08서울남산체 EB" panose="02020603020101020101" pitchFamily="18" charset="-127"/>
                <a:cs typeface="맑은 고딕"/>
              </a:rPr>
              <a:t> </a:t>
            </a:r>
            <a:r>
              <a:rPr lang="en-US" altLang="ko-KR" sz="3600" b="1" spc="-185" dirty="0">
                <a:solidFill>
                  <a:srgbClr val="003964"/>
                </a:solidFill>
                <a:latin typeface="08서울남산체 EB" panose="02020603020101020101" pitchFamily="18" charset="-127"/>
                <a:ea typeface="08서울남산체 EB" panose="02020603020101020101" pitchFamily="18" charset="-127"/>
                <a:cs typeface="맑은 고딕"/>
              </a:rPr>
              <a:t>12 </a:t>
            </a:r>
            <a:r>
              <a:rPr lang="en-US" altLang="ko-KR" sz="3600" b="1" spc="-25" dirty="0">
                <a:solidFill>
                  <a:srgbClr val="003964"/>
                </a:solidFill>
                <a:latin typeface="08서울남산체 EB" panose="02020603020101020101" pitchFamily="18" charset="-127"/>
                <a:ea typeface="08서울남산체 EB" panose="02020603020101020101" pitchFamily="18" charset="-127"/>
                <a:cs typeface="맑은 고딕"/>
              </a:rPr>
              <a:t>.</a:t>
            </a:r>
            <a:r>
              <a:rPr lang="ko-KR" altLang="en-US" sz="3600" b="1" spc="-25" dirty="0">
                <a:solidFill>
                  <a:srgbClr val="003964"/>
                </a:solidFill>
                <a:latin typeface="08서울남산체 EB" panose="02020603020101020101" pitchFamily="18" charset="-127"/>
                <a:ea typeface="08서울남산체 EB" panose="02020603020101020101" pitchFamily="18" charset="-127"/>
                <a:cs typeface="맑은 고딕"/>
              </a:rPr>
              <a:t> </a:t>
            </a:r>
            <a:r>
              <a:rPr lang="en-US" altLang="ko-KR" sz="3600" b="1" spc="-25" dirty="0" smtClean="0">
                <a:solidFill>
                  <a:srgbClr val="003964"/>
                </a:solidFill>
                <a:latin typeface="08서울남산체 EB" panose="02020603020101020101" pitchFamily="18" charset="-127"/>
                <a:ea typeface="08서울남산체 EB" panose="02020603020101020101" pitchFamily="18" charset="-127"/>
                <a:cs typeface="맑은 고딕"/>
              </a:rPr>
              <a:t>17</a:t>
            </a:r>
            <a:r>
              <a:rPr lang="en-US" altLang="ko-KR" sz="3600" b="1" spc="-10" dirty="0" smtClean="0">
                <a:solidFill>
                  <a:srgbClr val="003964"/>
                </a:solidFill>
                <a:latin typeface="08서울남산체 EB" panose="02020603020101020101" pitchFamily="18" charset="-127"/>
                <a:ea typeface="08서울남산체 EB" panose="02020603020101020101" pitchFamily="18" charset="-127"/>
                <a:cs typeface="맑은 고딕"/>
              </a:rPr>
              <a:t>.(</a:t>
            </a:r>
            <a:r>
              <a:rPr lang="ko-KR" altLang="en-US" sz="3600" b="1" spc="-10" dirty="0" smtClean="0">
                <a:solidFill>
                  <a:srgbClr val="003964"/>
                </a:solidFill>
                <a:latin typeface="08서울남산체 EB" panose="02020603020101020101" pitchFamily="18" charset="-127"/>
                <a:ea typeface="08서울남산체 EB" panose="02020603020101020101" pitchFamily="18" charset="-127"/>
                <a:cs typeface="맑은 고딕"/>
              </a:rPr>
              <a:t>금</a:t>
            </a:r>
            <a:r>
              <a:rPr lang="en-US" altLang="ko-KR" sz="3600" b="1" spc="-10" dirty="0" smtClean="0">
                <a:solidFill>
                  <a:srgbClr val="003964"/>
                </a:solidFill>
                <a:latin typeface="08서울남산체 EB" panose="02020603020101020101" pitchFamily="18" charset="-127"/>
                <a:ea typeface="08서울남산체 EB" panose="02020603020101020101" pitchFamily="18" charset="-127"/>
                <a:cs typeface="맑은 고딕"/>
              </a:rPr>
              <a:t>) - </a:t>
            </a:r>
            <a:r>
              <a:rPr lang="ko-KR" altLang="en-US" sz="3600" b="1" spc="-10" dirty="0" smtClean="0">
                <a:solidFill>
                  <a:srgbClr val="003964"/>
                </a:solidFill>
                <a:latin typeface="08서울남산체 EB" panose="02020603020101020101" pitchFamily="18" charset="-127"/>
                <a:ea typeface="08서울남산체 EB" panose="02020603020101020101" pitchFamily="18" charset="-127"/>
                <a:cs typeface="맑은 고딕"/>
              </a:rPr>
              <a:t>면접</a:t>
            </a:r>
            <a:endParaRPr lang="en-US" altLang="ko-KR" sz="3600" spc="-265" dirty="0" smtClean="0">
              <a:solidFill>
                <a:srgbClr val="231F20"/>
              </a:solidFill>
              <a:latin typeface="서울남산체 EB" panose="02020503020101020101" pitchFamily="18" charset="-127"/>
              <a:ea typeface="서울남산체 EB" panose="02020503020101020101" pitchFamily="18" charset="-127"/>
              <a:cs typeface="Arial Unicode MS"/>
            </a:endParaRPr>
          </a:p>
          <a:p>
            <a:pPr marL="50800">
              <a:lnSpc>
                <a:spcPct val="100000"/>
              </a:lnSpc>
              <a:spcBef>
                <a:spcPts val="1575"/>
              </a:spcBef>
              <a:tabLst>
                <a:tab pos="1971675" algn="l"/>
              </a:tabLst>
            </a:pPr>
            <a:r>
              <a:rPr lang="ko-KR" altLang="en-US" sz="2800" spc="-265" dirty="0" smtClean="0">
                <a:solidFill>
                  <a:srgbClr val="231F20"/>
                </a:solidFill>
                <a:latin typeface="서울남산체 EB" panose="02020503020101020101" pitchFamily="18" charset="-127"/>
                <a:ea typeface="서울남산체 EB" panose="02020503020101020101" pitchFamily="18" charset="-127"/>
                <a:cs typeface="Arial Unicode MS"/>
              </a:rPr>
              <a:t>만 </a:t>
            </a:r>
            <a:r>
              <a:rPr lang="en-US" altLang="ko-KR" sz="3200" spc="-265" dirty="0" smtClean="0">
                <a:solidFill>
                  <a:srgbClr val="FF0000"/>
                </a:solidFill>
                <a:latin typeface="서울남산체 EB" panose="02020503020101020101" pitchFamily="18" charset="-127"/>
                <a:ea typeface="서울남산체 EB" panose="02020503020101020101" pitchFamily="18" charset="-127"/>
                <a:cs typeface="Arial Unicode MS"/>
              </a:rPr>
              <a:t>65</a:t>
            </a:r>
            <a:r>
              <a:rPr lang="ko-KR" altLang="en-US" sz="3200" spc="-265" dirty="0" smtClean="0">
                <a:solidFill>
                  <a:srgbClr val="FF0000"/>
                </a:solidFill>
                <a:latin typeface="서울남산체 EB" panose="02020503020101020101" pitchFamily="18" charset="-127"/>
                <a:ea typeface="서울남산체 EB" panose="02020503020101020101" pitchFamily="18" charset="-127"/>
                <a:cs typeface="Arial Unicode MS"/>
              </a:rPr>
              <a:t>세</a:t>
            </a:r>
            <a:r>
              <a:rPr lang="ko-KR" altLang="en-US" sz="2800" spc="-265" dirty="0" smtClean="0">
                <a:solidFill>
                  <a:srgbClr val="231F20"/>
                </a:solidFill>
                <a:latin typeface="서울남산체 EB" panose="02020503020101020101" pitchFamily="18" charset="-127"/>
                <a:ea typeface="서울남산체 EB" panose="02020503020101020101" pitchFamily="18" charset="-127"/>
                <a:cs typeface="Arial Unicode MS"/>
              </a:rPr>
              <a:t> 이상 서울 거주자 및 </a:t>
            </a:r>
            <a:r>
              <a:rPr lang="ko-KR" altLang="en-US" sz="3200" spc="-265" dirty="0" smtClean="0">
                <a:solidFill>
                  <a:srgbClr val="FF0000"/>
                </a:solidFill>
                <a:latin typeface="서울남산체 EB" panose="02020503020101020101" pitchFamily="18" charset="-127"/>
                <a:ea typeface="서울남산체 EB" panose="02020503020101020101" pitchFamily="18" charset="-127"/>
                <a:cs typeface="Arial Unicode MS"/>
              </a:rPr>
              <a:t>기초연금</a:t>
            </a:r>
            <a:r>
              <a:rPr lang="ko-KR" altLang="en-US" sz="2800" spc="-265" dirty="0" smtClean="0">
                <a:solidFill>
                  <a:srgbClr val="231F20"/>
                </a:solidFill>
                <a:latin typeface="서울남산체 EB" panose="02020503020101020101" pitchFamily="18" charset="-127"/>
                <a:ea typeface="서울남산체 EB" panose="02020503020101020101" pitchFamily="18" charset="-127"/>
                <a:cs typeface="Arial Unicode MS"/>
              </a:rPr>
              <a:t> </a:t>
            </a:r>
            <a:r>
              <a:rPr lang="ko-KR" altLang="en-US" sz="2800" spc="-265" dirty="0" err="1" smtClean="0">
                <a:solidFill>
                  <a:srgbClr val="231F20"/>
                </a:solidFill>
                <a:latin typeface="서울남산체 EB" panose="02020503020101020101" pitchFamily="18" charset="-127"/>
                <a:ea typeface="서울남산체 EB" panose="02020503020101020101" pitchFamily="18" charset="-127"/>
                <a:cs typeface="Arial Unicode MS"/>
              </a:rPr>
              <a:t>수령자</a:t>
            </a:r>
            <a:endParaRPr sz="2800" dirty="0" smtClean="0">
              <a:latin typeface="서울남산체 EB" panose="02020503020101020101" pitchFamily="18" charset="-127"/>
              <a:ea typeface="서울남산체 EB" panose="02020503020101020101" pitchFamily="18" charset="-127"/>
              <a:cs typeface="Arial Unicode MS"/>
            </a:endParaRPr>
          </a:p>
          <a:p>
            <a:pPr marL="50800">
              <a:lnSpc>
                <a:spcPct val="100000"/>
              </a:lnSpc>
              <a:spcBef>
                <a:spcPts val="1625"/>
              </a:spcBef>
            </a:pPr>
            <a:r>
              <a:rPr lang="ko-KR" altLang="en-US" sz="2800" dirty="0" smtClean="0">
                <a:latin typeface="서울남산체 EB" panose="02020503020101020101" pitchFamily="18" charset="-127"/>
                <a:ea typeface="서울남산체 EB" panose="02020503020101020101" pitchFamily="18" charset="-127"/>
                <a:cs typeface="Arial Unicode MS"/>
              </a:rPr>
              <a:t>주민등록등본 </a:t>
            </a:r>
            <a:r>
              <a:rPr lang="en-US" altLang="ko-KR" sz="2800" dirty="0" smtClean="0">
                <a:latin typeface="서울남산체 EB" panose="02020503020101020101" pitchFamily="18" charset="-127"/>
                <a:ea typeface="서울남산체 EB" panose="02020503020101020101" pitchFamily="18" charset="-127"/>
                <a:cs typeface="Arial Unicode MS"/>
              </a:rPr>
              <a:t>1</a:t>
            </a:r>
            <a:r>
              <a:rPr lang="ko-KR" altLang="en-US" sz="2800" dirty="0" smtClean="0">
                <a:latin typeface="서울남산체 EB" panose="02020503020101020101" pitchFamily="18" charset="-127"/>
                <a:ea typeface="서울남산체 EB" panose="02020503020101020101" pitchFamily="18" charset="-127"/>
                <a:cs typeface="Arial Unicode MS"/>
              </a:rPr>
              <a:t>부</a:t>
            </a:r>
            <a:r>
              <a:rPr lang="en-US" altLang="ko-KR" sz="2800" dirty="0" smtClean="0">
                <a:latin typeface="서울남산체 EB" panose="02020503020101020101" pitchFamily="18" charset="-127"/>
                <a:ea typeface="서울남산체 EB" panose="02020503020101020101" pitchFamily="18" charset="-127"/>
                <a:cs typeface="Arial Unicode MS"/>
              </a:rPr>
              <a:t>(1</a:t>
            </a:r>
            <a:r>
              <a:rPr lang="ko-KR" altLang="en-US" sz="2800" dirty="0" smtClean="0">
                <a:latin typeface="서울남산체 EB" panose="02020503020101020101" pitchFamily="18" charset="-127"/>
                <a:ea typeface="서울남산체 EB" panose="02020503020101020101" pitchFamily="18" charset="-127"/>
                <a:cs typeface="Arial Unicode MS"/>
              </a:rPr>
              <a:t>개월 이내 원본</a:t>
            </a:r>
            <a:r>
              <a:rPr lang="en-US" altLang="ko-KR" sz="2800" dirty="0" smtClean="0">
                <a:latin typeface="서울남산체 EB" panose="02020503020101020101" pitchFamily="18" charset="-127"/>
                <a:ea typeface="서울남산체 EB" panose="02020503020101020101" pitchFamily="18" charset="-127"/>
                <a:cs typeface="Arial Unicode MS"/>
              </a:rPr>
              <a:t>) </a:t>
            </a:r>
            <a:r>
              <a:rPr lang="ko-KR" altLang="en-US" sz="2800" dirty="0" smtClean="0">
                <a:latin typeface="서울남산체 EB" panose="02020503020101020101" pitchFamily="18" charset="-127"/>
                <a:ea typeface="서울남산체 EB" panose="02020503020101020101" pitchFamily="18" charset="-127"/>
                <a:cs typeface="Arial Unicode MS"/>
              </a:rPr>
              <a:t>지참 후 센터로 방문</a:t>
            </a:r>
            <a:r>
              <a:rPr lang="en-US" altLang="ko-KR" sz="2800" dirty="0" smtClean="0">
                <a:latin typeface="서울남산체 EB" panose="02020503020101020101" pitchFamily="18" charset="-127"/>
                <a:ea typeface="서울남산체 EB" panose="02020503020101020101" pitchFamily="18" charset="-127"/>
                <a:cs typeface="Arial Unicode MS"/>
              </a:rPr>
              <a:t>.</a:t>
            </a:r>
            <a:endParaRPr sz="2800" dirty="0" smtClean="0">
              <a:latin typeface="서울남산체 EB" panose="02020503020101020101" pitchFamily="18" charset="-127"/>
              <a:ea typeface="서울남산체 EB" panose="02020503020101020101" pitchFamily="18" charset="-127"/>
              <a:cs typeface="Arial Unicode MS"/>
            </a:endParaRPr>
          </a:p>
          <a:p>
            <a:pPr marL="50800">
              <a:lnSpc>
                <a:spcPct val="100000"/>
              </a:lnSpc>
              <a:spcBef>
                <a:spcPts val="1490"/>
              </a:spcBef>
            </a:pPr>
            <a:r>
              <a:rPr lang="en-US" altLang="ko-KR" sz="3200" b="1" spc="-150" dirty="0">
                <a:solidFill>
                  <a:schemeClr val="tx2"/>
                </a:solidFill>
                <a:latin typeface="08서울남산체 M" panose="02020603020101020101" pitchFamily="18" charset="-127"/>
                <a:ea typeface="08서울남산체 M" panose="02020603020101020101" pitchFamily="18" charset="-127"/>
              </a:rPr>
              <a:t>●</a:t>
            </a:r>
            <a:r>
              <a:rPr lang="ko-KR" altLang="en-US" sz="3200" dirty="0">
                <a:solidFill>
                  <a:schemeClr val="tx2"/>
                </a:solidFill>
                <a:latin typeface="서울남산체 EB" panose="02020503020101020101" pitchFamily="18" charset="-127"/>
                <a:ea typeface="서울남산체 EB" panose="02020503020101020101" pitchFamily="18" charset="-127"/>
                <a:cs typeface="Arial Unicode MS"/>
              </a:rPr>
              <a:t>건강지킴이</a:t>
            </a:r>
            <a:r>
              <a:rPr lang="en-US" altLang="ko-KR" sz="3200" dirty="0">
                <a:solidFill>
                  <a:schemeClr val="tx2"/>
                </a:solidFill>
                <a:latin typeface="서울남산체 EB" panose="02020503020101020101" pitchFamily="18" charset="-127"/>
                <a:ea typeface="서울남산체 EB" panose="02020503020101020101" pitchFamily="18" charset="-127"/>
                <a:cs typeface="Arial Unicode MS"/>
              </a:rPr>
              <a:t> </a:t>
            </a:r>
            <a:r>
              <a:rPr lang="en-US" altLang="ko-KR" sz="3200" dirty="0" smtClean="0">
                <a:solidFill>
                  <a:schemeClr val="tx2"/>
                </a:solidFill>
                <a:latin typeface="서울남산체 EB" panose="02020503020101020101" pitchFamily="18" charset="-127"/>
                <a:ea typeface="서울남산체 EB" panose="02020503020101020101" pitchFamily="18" charset="-127"/>
                <a:cs typeface="Arial Unicode MS"/>
              </a:rPr>
              <a:t>(50</a:t>
            </a:r>
            <a:r>
              <a:rPr lang="ko-KR" altLang="en-US" sz="3200" dirty="0">
                <a:solidFill>
                  <a:schemeClr val="tx2"/>
                </a:solidFill>
                <a:latin typeface="서울남산체 EB" panose="02020503020101020101" pitchFamily="18" charset="-127"/>
                <a:ea typeface="서울남산체 EB" panose="02020503020101020101" pitchFamily="18" charset="-127"/>
                <a:cs typeface="Arial Unicode MS"/>
              </a:rPr>
              <a:t>명</a:t>
            </a:r>
            <a:r>
              <a:rPr lang="en-US" altLang="ko-KR" sz="3200" dirty="0">
                <a:solidFill>
                  <a:schemeClr val="tx2"/>
                </a:solidFill>
                <a:latin typeface="서울남산체 EB" panose="02020503020101020101" pitchFamily="18" charset="-127"/>
                <a:ea typeface="서울남산체 EB" panose="02020503020101020101" pitchFamily="18" charset="-127"/>
                <a:cs typeface="Arial Unicode MS"/>
              </a:rPr>
              <a:t>)</a:t>
            </a:r>
          </a:p>
          <a:p>
            <a:pPr marL="50800">
              <a:lnSpc>
                <a:spcPct val="100000"/>
              </a:lnSpc>
              <a:spcBef>
                <a:spcPts val="1490"/>
              </a:spcBef>
            </a:pPr>
            <a:r>
              <a:rPr lang="ko-KR" altLang="en-US" sz="2400" dirty="0">
                <a:latin typeface="서울남산체 EB" panose="02020503020101020101" pitchFamily="18" charset="-127"/>
                <a:ea typeface="서울남산체 EB" panose="02020503020101020101" pitchFamily="18" charset="-127"/>
                <a:cs typeface="Arial Unicode MS"/>
              </a:rPr>
              <a:t>서울노인복지센터와 </a:t>
            </a:r>
            <a:r>
              <a:rPr lang="ko-KR" altLang="en-US" sz="2400" dirty="0" err="1">
                <a:latin typeface="서울남산체 EB" panose="02020503020101020101" pitchFamily="18" charset="-127"/>
                <a:ea typeface="서울남산체 EB" panose="02020503020101020101" pitchFamily="18" charset="-127"/>
                <a:cs typeface="Arial Unicode MS"/>
              </a:rPr>
              <a:t>종로통</a:t>
            </a:r>
            <a:r>
              <a:rPr lang="ko-KR" altLang="en-US" sz="2400" dirty="0">
                <a:latin typeface="서울남산체 EB" panose="02020503020101020101" pitchFamily="18" charset="-127"/>
                <a:ea typeface="서울남산체 EB" panose="02020503020101020101" pitchFamily="18" charset="-127"/>
                <a:cs typeface="Arial Unicode MS"/>
              </a:rPr>
              <a:t> 주변 질병 예방활동 및 </a:t>
            </a:r>
            <a:r>
              <a:rPr lang="ko-KR" altLang="en-US" sz="2400" dirty="0" smtClean="0">
                <a:latin typeface="서울남산체 EB" panose="02020503020101020101" pitchFamily="18" charset="-127"/>
                <a:ea typeface="서울남산체 EB" panose="02020503020101020101" pitchFamily="18" charset="-127"/>
                <a:cs typeface="Arial Unicode MS"/>
              </a:rPr>
              <a:t>건강생활 캠페인 </a:t>
            </a:r>
            <a:r>
              <a:rPr lang="ko-KR" altLang="en-US" sz="2400" dirty="0">
                <a:latin typeface="서울남산체 EB" panose="02020503020101020101" pitchFamily="18" charset="-127"/>
                <a:ea typeface="서울남산체 EB" panose="02020503020101020101" pitchFamily="18" charset="-127"/>
                <a:cs typeface="Arial Unicode MS"/>
              </a:rPr>
              <a:t>활동</a:t>
            </a:r>
            <a:endParaRPr lang="en-US" altLang="ko-KR" sz="2400" dirty="0">
              <a:latin typeface="서울남산체 EB" panose="02020503020101020101" pitchFamily="18" charset="-127"/>
              <a:ea typeface="서울남산체 EB" panose="02020503020101020101" pitchFamily="18" charset="-127"/>
              <a:cs typeface="Arial Unicode MS"/>
            </a:endParaRPr>
          </a:p>
          <a:p>
            <a:pPr marL="50800">
              <a:lnSpc>
                <a:spcPct val="100000"/>
              </a:lnSpc>
              <a:spcBef>
                <a:spcPts val="1490"/>
              </a:spcBef>
            </a:pPr>
            <a:r>
              <a:rPr lang="en-US" altLang="ko-KR" sz="3200" b="1" spc="-150" dirty="0">
                <a:solidFill>
                  <a:schemeClr val="tx2"/>
                </a:solidFill>
                <a:latin typeface="08서울남산체 M" panose="02020603020101020101" pitchFamily="18" charset="-127"/>
                <a:ea typeface="08서울남산체 M" panose="02020603020101020101" pitchFamily="18" charset="-127"/>
              </a:rPr>
              <a:t>●</a:t>
            </a:r>
            <a:r>
              <a:rPr lang="ko-KR" altLang="en-US" sz="3200" dirty="0">
                <a:solidFill>
                  <a:schemeClr val="tx2"/>
                </a:solidFill>
                <a:latin typeface="서울남산체 EB" panose="02020503020101020101" pitchFamily="18" charset="-127"/>
                <a:ea typeface="서울남산체 EB" panose="02020503020101020101" pitchFamily="18" charset="-127"/>
                <a:cs typeface="Arial Unicode MS"/>
              </a:rPr>
              <a:t>디지털도우미 </a:t>
            </a:r>
            <a:r>
              <a:rPr lang="en-US" altLang="ko-KR" sz="3200" dirty="0" smtClean="0">
                <a:solidFill>
                  <a:schemeClr val="tx2"/>
                </a:solidFill>
                <a:latin typeface="서울남산체 EB" panose="02020503020101020101" pitchFamily="18" charset="-127"/>
                <a:ea typeface="서울남산체 EB" panose="02020503020101020101" pitchFamily="18" charset="-127"/>
                <a:cs typeface="Arial Unicode MS"/>
              </a:rPr>
              <a:t>(30</a:t>
            </a:r>
            <a:r>
              <a:rPr lang="ko-KR" altLang="en-US" sz="3200" dirty="0">
                <a:solidFill>
                  <a:schemeClr val="tx2"/>
                </a:solidFill>
                <a:latin typeface="서울남산체 EB" panose="02020503020101020101" pitchFamily="18" charset="-127"/>
                <a:ea typeface="서울남산체 EB" panose="02020503020101020101" pitchFamily="18" charset="-127"/>
                <a:cs typeface="Arial Unicode MS"/>
              </a:rPr>
              <a:t>명</a:t>
            </a:r>
            <a:r>
              <a:rPr lang="en-US" altLang="ko-KR" sz="3200" dirty="0">
                <a:solidFill>
                  <a:schemeClr val="tx2"/>
                </a:solidFill>
                <a:latin typeface="서울남산체 EB" panose="02020503020101020101" pitchFamily="18" charset="-127"/>
                <a:ea typeface="서울남산체 EB" panose="02020503020101020101" pitchFamily="18" charset="-127"/>
                <a:cs typeface="Arial Unicode MS"/>
              </a:rPr>
              <a:t>)</a:t>
            </a:r>
          </a:p>
          <a:p>
            <a:pPr marL="50800">
              <a:lnSpc>
                <a:spcPct val="100000"/>
              </a:lnSpc>
              <a:spcBef>
                <a:spcPts val="1490"/>
              </a:spcBef>
            </a:pPr>
            <a:r>
              <a:rPr lang="ko-KR" altLang="en-US" sz="2400" dirty="0">
                <a:latin typeface="서울남산체 EB" panose="02020503020101020101" pitchFamily="18" charset="-127"/>
                <a:ea typeface="서울남산체 EB" panose="02020503020101020101" pitchFamily="18" charset="-127"/>
                <a:cs typeface="Arial Unicode MS"/>
              </a:rPr>
              <a:t>스마트기기 활용에 어려움을 겪는 이용자의 이용편의 제공</a:t>
            </a:r>
            <a:endParaRPr lang="en-US" altLang="ko-KR" sz="2400" dirty="0">
              <a:latin typeface="서울남산체 EB" panose="02020503020101020101" pitchFamily="18" charset="-127"/>
              <a:ea typeface="서울남산체 EB" panose="02020503020101020101" pitchFamily="18" charset="-127"/>
              <a:cs typeface="Arial Unicode MS"/>
            </a:endParaRPr>
          </a:p>
          <a:p>
            <a:pPr marL="50800">
              <a:lnSpc>
                <a:spcPct val="100000"/>
              </a:lnSpc>
              <a:spcBef>
                <a:spcPts val="1490"/>
              </a:spcBef>
            </a:pPr>
            <a:r>
              <a:rPr lang="en-US" altLang="ko-KR" sz="3200" b="1" spc="-150" dirty="0">
                <a:solidFill>
                  <a:schemeClr val="tx2"/>
                </a:solidFill>
                <a:latin typeface="08서울남산체 M" panose="02020603020101020101" pitchFamily="18" charset="-127"/>
                <a:ea typeface="08서울남산체 M" panose="02020603020101020101" pitchFamily="18" charset="-127"/>
              </a:rPr>
              <a:t>●</a:t>
            </a:r>
            <a:r>
              <a:rPr lang="ko-KR" altLang="en-US" sz="3200" dirty="0">
                <a:solidFill>
                  <a:schemeClr val="tx2"/>
                </a:solidFill>
                <a:latin typeface="서울남산체 EB" panose="02020503020101020101" pitchFamily="18" charset="-127"/>
                <a:ea typeface="서울남산체 EB" panose="02020503020101020101" pitchFamily="18" charset="-127"/>
                <a:cs typeface="Arial Unicode MS"/>
              </a:rPr>
              <a:t>또래지킴이 </a:t>
            </a:r>
            <a:r>
              <a:rPr lang="en-US" altLang="ko-KR" sz="3200" dirty="0">
                <a:solidFill>
                  <a:schemeClr val="tx2"/>
                </a:solidFill>
                <a:latin typeface="서울남산체 EB" panose="02020503020101020101" pitchFamily="18" charset="-127"/>
                <a:ea typeface="서울남산체 EB" panose="02020503020101020101" pitchFamily="18" charset="-127"/>
                <a:cs typeface="Arial Unicode MS"/>
              </a:rPr>
              <a:t>(26</a:t>
            </a:r>
            <a:r>
              <a:rPr lang="ko-KR" altLang="en-US" sz="3200" dirty="0">
                <a:solidFill>
                  <a:schemeClr val="tx2"/>
                </a:solidFill>
                <a:latin typeface="서울남산체 EB" panose="02020503020101020101" pitchFamily="18" charset="-127"/>
                <a:ea typeface="서울남산체 EB" panose="02020503020101020101" pitchFamily="18" charset="-127"/>
                <a:cs typeface="Arial Unicode MS"/>
              </a:rPr>
              <a:t>명</a:t>
            </a:r>
            <a:r>
              <a:rPr lang="en-US" altLang="ko-KR" sz="3200" dirty="0">
                <a:solidFill>
                  <a:schemeClr val="tx2"/>
                </a:solidFill>
                <a:latin typeface="서울남산체 EB" panose="02020503020101020101" pitchFamily="18" charset="-127"/>
                <a:ea typeface="서울남산체 EB" panose="02020503020101020101" pitchFamily="18" charset="-127"/>
                <a:cs typeface="Arial Unicode MS"/>
              </a:rPr>
              <a:t>)</a:t>
            </a:r>
          </a:p>
          <a:p>
            <a:pPr marL="50800">
              <a:lnSpc>
                <a:spcPct val="100000"/>
              </a:lnSpc>
              <a:spcBef>
                <a:spcPts val="1490"/>
              </a:spcBef>
            </a:pPr>
            <a:r>
              <a:rPr lang="ko-KR" altLang="en-US" sz="2400" dirty="0">
                <a:latin typeface="서울남산체 EB" panose="02020503020101020101" pitchFamily="18" charset="-127"/>
                <a:ea typeface="서울남산체 EB" panose="02020503020101020101" pitchFamily="18" charset="-127"/>
                <a:cs typeface="Arial Unicode MS"/>
              </a:rPr>
              <a:t>생활상담실</a:t>
            </a:r>
            <a:r>
              <a:rPr lang="en-US" altLang="ko-KR" sz="2400" dirty="0">
                <a:latin typeface="서울남산체 EB" panose="02020503020101020101" pitchFamily="18" charset="-127"/>
                <a:ea typeface="서울남산체 EB" panose="02020503020101020101" pitchFamily="18" charset="-127"/>
                <a:cs typeface="Arial Unicode MS"/>
              </a:rPr>
              <a:t>, </a:t>
            </a:r>
            <a:r>
              <a:rPr lang="ko-KR" altLang="en-US" sz="2400" dirty="0">
                <a:latin typeface="서울남산체 EB" panose="02020503020101020101" pitchFamily="18" charset="-127"/>
                <a:ea typeface="서울남산체 EB" panose="02020503020101020101" pitchFamily="18" charset="-127"/>
                <a:cs typeface="Arial Unicode MS"/>
              </a:rPr>
              <a:t>취업지원센터</a:t>
            </a:r>
            <a:r>
              <a:rPr lang="en-US" altLang="ko-KR" sz="2400" dirty="0">
                <a:latin typeface="서울남산체 EB" panose="02020503020101020101" pitchFamily="18" charset="-127"/>
                <a:ea typeface="서울남산체 EB" panose="02020503020101020101" pitchFamily="18" charset="-127"/>
                <a:cs typeface="Arial Unicode MS"/>
              </a:rPr>
              <a:t>, </a:t>
            </a:r>
            <a:r>
              <a:rPr lang="ko-KR" altLang="en-US" sz="2400" dirty="0">
                <a:latin typeface="서울남산체 EB" panose="02020503020101020101" pitchFamily="18" charset="-127"/>
                <a:ea typeface="서울남산체 EB" panose="02020503020101020101" pitchFamily="18" charset="-127"/>
                <a:cs typeface="Arial Unicode MS"/>
              </a:rPr>
              <a:t>어르신상담센터 이용자 안내</a:t>
            </a:r>
            <a:endParaRPr lang="en-US" altLang="ko-KR" sz="2400" dirty="0">
              <a:latin typeface="서울남산체 EB" panose="02020503020101020101" pitchFamily="18" charset="-127"/>
              <a:ea typeface="서울남산체 EB" panose="02020503020101020101" pitchFamily="18" charset="-127"/>
              <a:cs typeface="Arial Unicode MS"/>
            </a:endParaRPr>
          </a:p>
          <a:p>
            <a:pPr marL="50800">
              <a:lnSpc>
                <a:spcPct val="100000"/>
              </a:lnSpc>
              <a:spcBef>
                <a:spcPts val="1490"/>
              </a:spcBef>
            </a:pPr>
            <a:r>
              <a:rPr lang="en-US" altLang="ko-KR" sz="3200" b="1" spc="-150" dirty="0">
                <a:solidFill>
                  <a:schemeClr val="tx2"/>
                </a:solidFill>
                <a:latin typeface="08서울남산체 M" panose="02020603020101020101" pitchFamily="18" charset="-127"/>
                <a:ea typeface="08서울남산체 M" panose="02020603020101020101" pitchFamily="18" charset="-127"/>
              </a:rPr>
              <a:t>●</a:t>
            </a:r>
            <a:r>
              <a:rPr lang="ko-KR" altLang="en-US" sz="3200" dirty="0">
                <a:solidFill>
                  <a:schemeClr val="tx2"/>
                </a:solidFill>
                <a:latin typeface="서울남산체 EB" panose="02020503020101020101" pitchFamily="18" charset="-127"/>
                <a:ea typeface="서울남산체 EB" panose="02020503020101020101" pitchFamily="18" charset="-127"/>
                <a:cs typeface="Arial Unicode MS"/>
              </a:rPr>
              <a:t>안전지킴이 </a:t>
            </a:r>
            <a:r>
              <a:rPr lang="en-US" altLang="ko-KR" sz="3200" dirty="0">
                <a:solidFill>
                  <a:schemeClr val="tx2"/>
                </a:solidFill>
                <a:latin typeface="서울남산체 EB" panose="02020503020101020101" pitchFamily="18" charset="-127"/>
                <a:ea typeface="서울남산체 EB" panose="02020503020101020101" pitchFamily="18" charset="-127"/>
                <a:cs typeface="Arial Unicode MS"/>
              </a:rPr>
              <a:t>(50</a:t>
            </a:r>
            <a:r>
              <a:rPr lang="ko-KR" altLang="en-US" sz="3200" dirty="0">
                <a:solidFill>
                  <a:schemeClr val="tx2"/>
                </a:solidFill>
                <a:latin typeface="서울남산체 EB" panose="02020503020101020101" pitchFamily="18" charset="-127"/>
                <a:ea typeface="서울남산체 EB" panose="02020503020101020101" pitchFamily="18" charset="-127"/>
                <a:cs typeface="Arial Unicode MS"/>
              </a:rPr>
              <a:t>명</a:t>
            </a:r>
            <a:r>
              <a:rPr lang="en-US" altLang="ko-KR" sz="3200" dirty="0">
                <a:solidFill>
                  <a:schemeClr val="tx2"/>
                </a:solidFill>
                <a:latin typeface="서울남산체 EB" panose="02020503020101020101" pitchFamily="18" charset="-127"/>
                <a:ea typeface="서울남산체 EB" panose="02020503020101020101" pitchFamily="18" charset="-127"/>
                <a:cs typeface="Arial Unicode MS"/>
              </a:rPr>
              <a:t>)</a:t>
            </a:r>
          </a:p>
          <a:p>
            <a:pPr marL="50800">
              <a:lnSpc>
                <a:spcPct val="100000"/>
              </a:lnSpc>
              <a:spcBef>
                <a:spcPts val="1490"/>
              </a:spcBef>
            </a:pPr>
            <a:r>
              <a:rPr lang="ko-KR" altLang="en-US" sz="2400" dirty="0">
                <a:latin typeface="서울남산체 EB" panose="02020503020101020101" pitchFamily="18" charset="-127"/>
                <a:ea typeface="서울남산체 EB" panose="02020503020101020101" pitchFamily="18" charset="-127"/>
                <a:cs typeface="Arial Unicode MS"/>
              </a:rPr>
              <a:t>서울노인복지센터 안전관리 및 방역활동</a:t>
            </a:r>
            <a:endParaRPr lang="en-US" altLang="ko-KR" sz="2400" dirty="0">
              <a:latin typeface="서울남산체 EB" panose="02020503020101020101" pitchFamily="18" charset="-127"/>
              <a:ea typeface="서울남산체 EB" panose="02020503020101020101" pitchFamily="18" charset="-127"/>
              <a:cs typeface="Arial Unicode MS"/>
            </a:endParaRPr>
          </a:p>
          <a:p>
            <a:pPr marL="50800">
              <a:lnSpc>
                <a:spcPct val="100000"/>
              </a:lnSpc>
              <a:spcBef>
                <a:spcPts val="1490"/>
              </a:spcBef>
            </a:pPr>
            <a:r>
              <a:rPr lang="en-US" altLang="ko-KR" sz="3200" b="1" spc="-150" dirty="0">
                <a:solidFill>
                  <a:schemeClr val="tx2"/>
                </a:solidFill>
                <a:latin typeface="08서울남산체 M" panose="02020603020101020101" pitchFamily="18" charset="-127"/>
                <a:ea typeface="08서울남산체 M" panose="02020603020101020101" pitchFamily="18" charset="-127"/>
              </a:rPr>
              <a:t>●</a:t>
            </a:r>
            <a:r>
              <a:rPr lang="ko-KR" altLang="en-US" sz="3200" dirty="0" err="1">
                <a:solidFill>
                  <a:schemeClr val="tx2"/>
                </a:solidFill>
                <a:latin typeface="서울남산체 EB" panose="02020503020101020101" pitchFamily="18" charset="-127"/>
                <a:ea typeface="서울남산체 EB" panose="02020503020101020101" pitchFamily="18" charset="-127"/>
                <a:cs typeface="Arial Unicode MS"/>
              </a:rPr>
              <a:t>종로통지킴이</a:t>
            </a:r>
            <a:r>
              <a:rPr lang="ko-KR" altLang="en-US" sz="3200" dirty="0">
                <a:solidFill>
                  <a:schemeClr val="tx2"/>
                </a:solidFill>
                <a:latin typeface="서울남산체 EB" panose="02020503020101020101" pitchFamily="18" charset="-127"/>
                <a:ea typeface="서울남산체 EB" panose="02020503020101020101" pitchFamily="18" charset="-127"/>
                <a:cs typeface="Arial Unicode MS"/>
              </a:rPr>
              <a:t> </a:t>
            </a:r>
            <a:r>
              <a:rPr lang="en-US" altLang="ko-KR" sz="3200" dirty="0">
                <a:solidFill>
                  <a:schemeClr val="tx2"/>
                </a:solidFill>
                <a:latin typeface="서울남산체 EB" panose="02020503020101020101" pitchFamily="18" charset="-127"/>
                <a:ea typeface="서울남산체 EB" panose="02020503020101020101" pitchFamily="18" charset="-127"/>
                <a:cs typeface="Arial Unicode MS"/>
              </a:rPr>
              <a:t>(60</a:t>
            </a:r>
            <a:r>
              <a:rPr lang="ko-KR" altLang="en-US" sz="3200" dirty="0">
                <a:solidFill>
                  <a:schemeClr val="tx2"/>
                </a:solidFill>
                <a:latin typeface="서울남산체 EB" panose="02020503020101020101" pitchFamily="18" charset="-127"/>
                <a:ea typeface="서울남산체 EB" panose="02020503020101020101" pitchFamily="18" charset="-127"/>
                <a:cs typeface="Arial Unicode MS"/>
              </a:rPr>
              <a:t>명</a:t>
            </a:r>
            <a:r>
              <a:rPr lang="en-US" altLang="ko-KR" sz="3200" dirty="0">
                <a:solidFill>
                  <a:schemeClr val="tx2"/>
                </a:solidFill>
                <a:latin typeface="서울남산체 EB" panose="02020503020101020101" pitchFamily="18" charset="-127"/>
                <a:ea typeface="서울남산체 EB" panose="02020503020101020101" pitchFamily="18" charset="-127"/>
                <a:cs typeface="Arial Unicode MS"/>
              </a:rPr>
              <a:t>)</a:t>
            </a:r>
          </a:p>
          <a:p>
            <a:pPr marL="50800">
              <a:lnSpc>
                <a:spcPct val="100000"/>
              </a:lnSpc>
              <a:spcBef>
                <a:spcPts val="1490"/>
              </a:spcBef>
            </a:pPr>
            <a:r>
              <a:rPr lang="ko-KR" altLang="en-US" sz="2400" dirty="0" err="1">
                <a:latin typeface="서울남산체 EB" panose="02020503020101020101" pitchFamily="18" charset="-127"/>
                <a:ea typeface="서울남산체 EB" panose="02020503020101020101" pitchFamily="18" charset="-127"/>
                <a:cs typeface="Arial Unicode MS"/>
              </a:rPr>
              <a:t>종로통</a:t>
            </a:r>
            <a:r>
              <a:rPr lang="ko-KR" altLang="en-US" sz="2400" dirty="0">
                <a:latin typeface="서울남산체 EB" panose="02020503020101020101" pitchFamily="18" charset="-127"/>
                <a:ea typeface="서울남산체 EB" panose="02020503020101020101" pitchFamily="18" charset="-127"/>
                <a:cs typeface="Arial Unicode MS"/>
              </a:rPr>
              <a:t> 일대 문화재 및 공공이용시설의 환경 관리</a:t>
            </a:r>
            <a:r>
              <a:rPr lang="en-US" altLang="ko-KR" sz="2400" dirty="0">
                <a:latin typeface="서울남산체 EB" panose="02020503020101020101" pitchFamily="18" charset="-127"/>
                <a:ea typeface="서울남산체 EB" panose="02020503020101020101" pitchFamily="18" charset="-127"/>
                <a:cs typeface="Arial Unicode MS"/>
              </a:rPr>
              <a:t>, </a:t>
            </a:r>
            <a:r>
              <a:rPr lang="ko-KR" altLang="en-US" sz="2400" dirty="0">
                <a:latin typeface="서울남산체 EB" panose="02020503020101020101" pitchFamily="18" charset="-127"/>
                <a:ea typeface="서울남산체 EB" panose="02020503020101020101" pitchFamily="18" charset="-127"/>
                <a:cs typeface="Arial Unicode MS"/>
              </a:rPr>
              <a:t>교통안전 캠페인</a:t>
            </a:r>
            <a:endParaRPr lang="en-US" altLang="ko-KR" sz="2400" dirty="0">
              <a:latin typeface="서울남산체 EB" panose="02020503020101020101" pitchFamily="18" charset="-127"/>
              <a:ea typeface="서울남산체 EB" panose="02020503020101020101" pitchFamily="18" charset="-127"/>
              <a:cs typeface="Arial Unicode MS"/>
            </a:endParaRPr>
          </a:p>
          <a:p>
            <a:pPr marL="50800">
              <a:lnSpc>
                <a:spcPct val="100000"/>
              </a:lnSpc>
              <a:spcBef>
                <a:spcPts val="1490"/>
              </a:spcBef>
            </a:pPr>
            <a:r>
              <a:rPr lang="en-US" altLang="ko-KR" sz="3200" b="1" spc="-150" dirty="0">
                <a:solidFill>
                  <a:schemeClr val="tx2"/>
                </a:solidFill>
                <a:latin typeface="08서울남산체 M" panose="02020603020101020101" pitchFamily="18" charset="-127"/>
                <a:ea typeface="08서울남산체 M" panose="02020603020101020101" pitchFamily="18" charset="-127"/>
              </a:rPr>
              <a:t>●</a:t>
            </a:r>
            <a:r>
              <a:rPr lang="ko-KR" altLang="en-US" sz="3200" dirty="0">
                <a:solidFill>
                  <a:schemeClr val="tx2"/>
                </a:solidFill>
                <a:latin typeface="서울남산체 EB" panose="02020503020101020101" pitchFamily="18" charset="-127"/>
                <a:ea typeface="서울남산체 EB" panose="02020503020101020101" pitchFamily="18" charset="-127"/>
                <a:cs typeface="Arial Unicode MS"/>
              </a:rPr>
              <a:t>친환경지킴이 </a:t>
            </a:r>
            <a:r>
              <a:rPr lang="en-US" altLang="ko-KR" sz="3200" dirty="0">
                <a:solidFill>
                  <a:schemeClr val="tx2"/>
                </a:solidFill>
                <a:latin typeface="서울남산체 EB" panose="02020503020101020101" pitchFamily="18" charset="-127"/>
                <a:ea typeface="서울남산체 EB" panose="02020503020101020101" pitchFamily="18" charset="-127"/>
                <a:cs typeface="Arial Unicode MS"/>
              </a:rPr>
              <a:t>(24</a:t>
            </a:r>
            <a:r>
              <a:rPr lang="ko-KR" altLang="en-US" sz="3200" dirty="0">
                <a:solidFill>
                  <a:schemeClr val="tx2"/>
                </a:solidFill>
                <a:latin typeface="서울남산체 EB" panose="02020503020101020101" pitchFamily="18" charset="-127"/>
                <a:ea typeface="서울남산체 EB" panose="02020503020101020101" pitchFamily="18" charset="-127"/>
                <a:cs typeface="Arial Unicode MS"/>
              </a:rPr>
              <a:t>명</a:t>
            </a:r>
            <a:r>
              <a:rPr lang="en-US" altLang="ko-KR" sz="3200" dirty="0">
                <a:solidFill>
                  <a:schemeClr val="tx2"/>
                </a:solidFill>
                <a:latin typeface="서울남산체 EB" panose="02020503020101020101" pitchFamily="18" charset="-127"/>
                <a:ea typeface="서울남산체 EB" panose="02020503020101020101" pitchFamily="18" charset="-127"/>
                <a:cs typeface="Arial Unicode MS"/>
              </a:rPr>
              <a:t>)</a:t>
            </a:r>
          </a:p>
          <a:p>
            <a:pPr marL="50800">
              <a:lnSpc>
                <a:spcPct val="100000"/>
              </a:lnSpc>
              <a:spcBef>
                <a:spcPts val="1490"/>
              </a:spcBef>
            </a:pPr>
            <a:r>
              <a:rPr lang="ko-KR" altLang="en-US" sz="2400" dirty="0">
                <a:latin typeface="서울남산체 EB" panose="02020503020101020101" pitchFamily="18" charset="-127"/>
                <a:ea typeface="서울남산체 EB" panose="02020503020101020101" pitchFamily="18" charset="-127"/>
                <a:cs typeface="Arial Unicode MS"/>
              </a:rPr>
              <a:t>친환경 옥상 정원 조성</a:t>
            </a:r>
            <a:r>
              <a:rPr lang="en-US" altLang="ko-KR" sz="2400" dirty="0">
                <a:latin typeface="서울남산체 EB" panose="02020503020101020101" pitchFamily="18" charset="-127"/>
                <a:ea typeface="서울남산체 EB" panose="02020503020101020101" pitchFamily="18" charset="-127"/>
                <a:cs typeface="Arial Unicode MS"/>
              </a:rPr>
              <a:t>, </a:t>
            </a:r>
            <a:r>
              <a:rPr lang="ko-KR" altLang="en-US" sz="2400" dirty="0">
                <a:latin typeface="서울남산체 EB" panose="02020503020101020101" pitchFamily="18" charset="-127"/>
                <a:ea typeface="서울남산체 EB" panose="02020503020101020101" pitchFamily="18" charset="-127"/>
                <a:cs typeface="Arial Unicode MS"/>
              </a:rPr>
              <a:t>식물공장 운영</a:t>
            </a:r>
            <a:r>
              <a:rPr lang="en-US" altLang="ko-KR" sz="2400" dirty="0">
                <a:latin typeface="서울남산체 EB" panose="02020503020101020101" pitchFamily="18" charset="-127"/>
                <a:ea typeface="서울남산체 EB" panose="02020503020101020101" pitchFamily="18" charset="-127"/>
                <a:cs typeface="Arial Unicode MS"/>
              </a:rPr>
              <a:t>, EM</a:t>
            </a:r>
            <a:r>
              <a:rPr lang="ko-KR" altLang="en-US" sz="2400" dirty="0">
                <a:latin typeface="서울남산체 EB" panose="02020503020101020101" pitchFamily="18" charset="-127"/>
                <a:ea typeface="서울남산체 EB" panose="02020503020101020101" pitchFamily="18" charset="-127"/>
                <a:cs typeface="Arial Unicode MS"/>
              </a:rPr>
              <a:t>제작 배포</a:t>
            </a:r>
          </a:p>
          <a:p>
            <a:pPr marL="50800">
              <a:lnSpc>
                <a:spcPct val="100000"/>
              </a:lnSpc>
              <a:spcBef>
                <a:spcPts val="1490"/>
              </a:spcBef>
            </a:pPr>
            <a:endParaRPr lang="en-US" sz="2400" dirty="0" smtClean="0">
              <a:solidFill>
                <a:srgbClr val="FF0000"/>
              </a:solidFill>
              <a:latin typeface="서울남산체 EB" panose="02020503020101020101" pitchFamily="18" charset="-127"/>
              <a:ea typeface="서울남산체 EB" panose="02020503020101020101" pitchFamily="18" charset="-127"/>
              <a:cs typeface="Arial Unicode MS"/>
            </a:endParaRPr>
          </a:p>
          <a:p>
            <a:pPr marL="50800">
              <a:lnSpc>
                <a:spcPct val="100000"/>
              </a:lnSpc>
              <a:spcBef>
                <a:spcPts val="1490"/>
              </a:spcBef>
            </a:pPr>
            <a:r>
              <a:rPr lang="en-US" altLang="ko-KR" sz="3600" dirty="0" smtClean="0">
                <a:solidFill>
                  <a:srgbClr val="FF0000"/>
                </a:solidFill>
                <a:latin typeface="서울남산체 EB" panose="02020503020101020101" pitchFamily="18" charset="-127"/>
                <a:ea typeface="서울남산체 EB" panose="02020503020101020101" pitchFamily="18" charset="-127"/>
                <a:cs typeface="Arial Unicode MS"/>
              </a:rPr>
              <a:t>※</a:t>
            </a:r>
            <a:r>
              <a:rPr lang="en-US" sz="3600" dirty="0" smtClean="0">
                <a:solidFill>
                  <a:srgbClr val="FF0000"/>
                </a:solidFill>
                <a:latin typeface="서울남산체 EB" panose="02020503020101020101" pitchFamily="18" charset="-127"/>
                <a:ea typeface="서울남산체 EB" panose="02020503020101020101" pitchFamily="18" charset="-127"/>
                <a:cs typeface="Arial Unicode MS"/>
              </a:rPr>
              <a:t>3</a:t>
            </a:r>
            <a:r>
              <a:rPr lang="ko-KR" altLang="en-US" sz="3600" dirty="0" smtClean="0">
                <a:solidFill>
                  <a:srgbClr val="FF0000"/>
                </a:solidFill>
                <a:latin typeface="서울남산체 EB" panose="02020503020101020101" pitchFamily="18" charset="-127"/>
                <a:ea typeface="서울남산체 EB" panose="02020503020101020101" pitchFamily="18" charset="-127"/>
                <a:cs typeface="Arial Unicode MS"/>
              </a:rPr>
              <a:t>차 접종 완료자 또는 </a:t>
            </a:r>
            <a:r>
              <a:rPr lang="en-US" altLang="ko-KR" sz="3600" dirty="0" smtClean="0">
                <a:solidFill>
                  <a:srgbClr val="FF0000"/>
                </a:solidFill>
                <a:latin typeface="서울남산체 EB" panose="02020503020101020101" pitchFamily="18" charset="-127"/>
                <a:ea typeface="서울남산체 EB" panose="02020503020101020101" pitchFamily="18" charset="-127"/>
                <a:cs typeface="Arial Unicode MS"/>
              </a:rPr>
              <a:t>48</a:t>
            </a:r>
            <a:r>
              <a:rPr lang="ko-KR" altLang="en-US" sz="3600" dirty="0" smtClean="0">
                <a:solidFill>
                  <a:srgbClr val="FF0000"/>
                </a:solidFill>
                <a:latin typeface="서울남산체 EB" panose="02020503020101020101" pitchFamily="18" charset="-127"/>
                <a:ea typeface="서울남산체 EB" panose="02020503020101020101" pitchFamily="18" charset="-127"/>
                <a:cs typeface="Arial Unicode MS"/>
              </a:rPr>
              <a:t>시간 이내 </a:t>
            </a:r>
            <a:r>
              <a:rPr lang="en-US" altLang="ko-KR" sz="3600" dirty="0" err="1" smtClean="0">
                <a:solidFill>
                  <a:srgbClr val="FF0000"/>
                </a:solidFill>
                <a:latin typeface="서울남산체 EB" panose="02020503020101020101" pitchFamily="18" charset="-127"/>
                <a:ea typeface="서울남산체 EB" panose="02020503020101020101" pitchFamily="18" charset="-127"/>
                <a:cs typeface="Arial Unicode MS"/>
              </a:rPr>
              <a:t>pcr</a:t>
            </a:r>
            <a:r>
              <a:rPr lang="ko-KR" altLang="en-US" sz="3600" smtClean="0">
                <a:solidFill>
                  <a:srgbClr val="FF0000"/>
                </a:solidFill>
                <a:latin typeface="서울남산체 EB" panose="02020503020101020101" pitchFamily="18" charset="-127"/>
                <a:ea typeface="서울남산체 EB" panose="02020503020101020101" pitchFamily="18" charset="-127"/>
                <a:cs typeface="Arial Unicode MS"/>
              </a:rPr>
              <a:t>음성  결과 </a:t>
            </a:r>
            <a:r>
              <a:rPr lang="ko-KR" altLang="en-US" sz="3600" dirty="0" smtClean="0">
                <a:solidFill>
                  <a:srgbClr val="FF0000"/>
                </a:solidFill>
                <a:latin typeface="서울남산체 EB" panose="02020503020101020101" pitchFamily="18" charset="-127"/>
                <a:ea typeface="서울남산체 EB" panose="02020503020101020101" pitchFamily="18" charset="-127"/>
                <a:cs typeface="Arial Unicode MS"/>
              </a:rPr>
              <a:t>확인된 분에 한해서 신청가능 </a:t>
            </a:r>
            <a:endParaRPr lang="en-US" altLang="ko-KR" sz="2400" dirty="0">
              <a:latin typeface="서울남산체 EB" panose="02020503020101020101" pitchFamily="18" charset="-127"/>
              <a:ea typeface="서울남산체 EB" panose="02020503020101020101" pitchFamily="18" charset="-127"/>
              <a:cs typeface="Arial Unicode MS"/>
            </a:endParaRPr>
          </a:p>
          <a:p>
            <a:pPr marL="50800">
              <a:lnSpc>
                <a:spcPct val="100000"/>
              </a:lnSpc>
              <a:spcBef>
                <a:spcPts val="1490"/>
              </a:spcBef>
            </a:pPr>
            <a:endParaRPr lang="en-US" altLang="ko-KR" sz="3600" dirty="0" smtClean="0">
              <a:solidFill>
                <a:srgbClr val="FF0000"/>
              </a:solidFill>
              <a:latin typeface="서울남산체 EB" panose="02020503020101020101" pitchFamily="18" charset="-127"/>
              <a:ea typeface="서울남산체 EB" panose="02020503020101020101" pitchFamily="18" charset="-127"/>
              <a:cs typeface="Arial Unicode MS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3544833" y="16939466"/>
            <a:ext cx="8670195" cy="503984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lang="ko-KR" altLang="en-US" sz="3200" b="1" spc="-160" dirty="0" err="1" smtClean="0">
                <a:solidFill>
                  <a:srgbClr val="003964"/>
                </a:solidFill>
                <a:latin typeface="08서울남산체 EB" panose="02020603020101020101" pitchFamily="18" charset="-127"/>
                <a:ea typeface="08서울남산체 EB" panose="02020603020101020101" pitchFamily="18" charset="-127"/>
                <a:cs typeface="맑은 고딕"/>
              </a:rPr>
              <a:t>사회참여팀</a:t>
            </a:r>
            <a:r>
              <a:rPr lang="ko-KR" altLang="en-US" sz="3200" b="1" spc="-160" dirty="0" smtClean="0">
                <a:solidFill>
                  <a:srgbClr val="003964"/>
                </a:solidFill>
                <a:latin typeface="08서울남산체 EB" panose="02020603020101020101" pitchFamily="18" charset="-127"/>
                <a:ea typeface="08서울남산체 EB" panose="02020603020101020101" pitchFamily="18" charset="-127"/>
                <a:cs typeface="맑은 고딕"/>
              </a:rPr>
              <a:t> 일자리 담당자</a:t>
            </a:r>
            <a:r>
              <a:rPr lang="en-US" altLang="ko-KR" sz="3200" b="1" spc="-160" dirty="0" smtClean="0">
                <a:solidFill>
                  <a:srgbClr val="003964"/>
                </a:solidFill>
                <a:latin typeface="08서울남산체 EB" panose="02020603020101020101" pitchFamily="18" charset="-127"/>
                <a:ea typeface="08서울남산체 EB" panose="02020603020101020101" pitchFamily="18" charset="-127"/>
                <a:cs typeface="맑은 고딕"/>
              </a:rPr>
              <a:t>: </a:t>
            </a:r>
            <a:r>
              <a:rPr lang="en-US" sz="3200" b="1" spc="-160" dirty="0" smtClean="0">
                <a:solidFill>
                  <a:srgbClr val="003964"/>
                </a:solidFill>
                <a:latin typeface="08서울남산체 EB" panose="02020603020101020101" pitchFamily="18" charset="-127"/>
                <a:ea typeface="08서울남산체 EB" panose="02020603020101020101" pitchFamily="18" charset="-127"/>
                <a:cs typeface="맑은 고딕"/>
              </a:rPr>
              <a:t>02-6220</a:t>
            </a:r>
            <a:r>
              <a:rPr sz="3200" b="1" spc="-160" dirty="0" smtClean="0">
                <a:solidFill>
                  <a:srgbClr val="003964"/>
                </a:solidFill>
                <a:latin typeface="08서울남산체 EB" panose="02020603020101020101" pitchFamily="18" charset="-127"/>
                <a:ea typeface="08서울남산체 EB" panose="02020603020101020101" pitchFamily="18" charset="-127"/>
                <a:cs typeface="맑은 고딕"/>
              </a:rPr>
              <a:t>-</a:t>
            </a:r>
            <a:r>
              <a:rPr lang="en-US" sz="3200" b="1" spc="-160" dirty="0" smtClean="0">
                <a:solidFill>
                  <a:srgbClr val="003964"/>
                </a:solidFill>
                <a:latin typeface="08서울남산체 EB" panose="02020603020101020101" pitchFamily="18" charset="-127"/>
                <a:ea typeface="08서울남산체 EB" panose="02020603020101020101" pitchFamily="18" charset="-127"/>
                <a:cs typeface="맑은 고딕"/>
              </a:rPr>
              <a:t>8544, 02-6220-8547</a:t>
            </a:r>
            <a:endParaRPr sz="3200" dirty="0">
              <a:latin typeface="08서울남산체 EB" panose="02020603020101020101" pitchFamily="18" charset="-127"/>
              <a:ea typeface="08서울남산체 EB" panose="02020603020101020101" pitchFamily="18" charset="-127"/>
              <a:cs typeface="맑은 고딕"/>
            </a:endParaRPr>
          </a:p>
        </p:txBody>
      </p:sp>
      <p:sp>
        <p:nvSpPr>
          <p:cNvPr id="39" name="object 39"/>
          <p:cNvSpPr/>
          <p:nvPr/>
        </p:nvSpPr>
        <p:spPr>
          <a:xfrm flipH="1">
            <a:off x="1863645" y="14017364"/>
            <a:ext cx="1274445" cy="942340"/>
          </a:xfrm>
          <a:custGeom>
            <a:avLst/>
            <a:gdLst/>
            <a:ahLst/>
            <a:cxnLst/>
            <a:rect l="l" t="t" r="r" b="b"/>
            <a:pathLst>
              <a:path w="1274445" h="942340">
                <a:moveTo>
                  <a:pt x="1273853" y="0"/>
                </a:moveTo>
                <a:lnTo>
                  <a:pt x="275786" y="0"/>
                </a:lnTo>
                <a:lnTo>
                  <a:pt x="315798" y="419019"/>
                </a:lnTo>
                <a:lnTo>
                  <a:pt x="300408" y="656818"/>
                </a:lnTo>
                <a:lnTo>
                  <a:pt x="203760" y="801708"/>
                </a:lnTo>
                <a:lnTo>
                  <a:pt x="0" y="942003"/>
                </a:lnTo>
                <a:lnTo>
                  <a:pt x="551775" y="827845"/>
                </a:lnTo>
                <a:lnTo>
                  <a:pt x="868394" y="691667"/>
                </a:lnTo>
                <a:lnTo>
                  <a:pt x="1069278" y="445156"/>
                </a:lnTo>
                <a:lnTo>
                  <a:pt x="127385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97277" y="324262"/>
            <a:ext cx="324485" cy="0"/>
          </a:xfrm>
          <a:custGeom>
            <a:avLst/>
            <a:gdLst/>
            <a:ahLst/>
            <a:cxnLst/>
            <a:rect l="l" t="t" r="r" b="b"/>
            <a:pathLst>
              <a:path w="324484">
                <a:moveTo>
                  <a:pt x="324254" y="0"/>
                </a:moveTo>
                <a:lnTo>
                  <a:pt x="0" y="0"/>
                </a:lnTo>
              </a:path>
            </a:pathLst>
          </a:custGeom>
          <a:ln w="1620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14040439" y="324262"/>
            <a:ext cx="324485" cy="0"/>
          </a:xfrm>
          <a:custGeom>
            <a:avLst/>
            <a:gdLst/>
            <a:ahLst/>
            <a:cxnLst/>
            <a:rect l="l" t="t" r="r" b="b"/>
            <a:pathLst>
              <a:path w="324484">
                <a:moveTo>
                  <a:pt x="0" y="0"/>
                </a:moveTo>
                <a:lnTo>
                  <a:pt x="324254" y="0"/>
                </a:lnTo>
              </a:path>
            </a:pathLst>
          </a:custGeom>
          <a:ln w="1620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97277" y="19779842"/>
            <a:ext cx="324485" cy="0"/>
          </a:xfrm>
          <a:custGeom>
            <a:avLst/>
            <a:gdLst/>
            <a:ahLst/>
            <a:cxnLst/>
            <a:rect l="l" t="t" r="r" b="b"/>
            <a:pathLst>
              <a:path w="324484">
                <a:moveTo>
                  <a:pt x="324254" y="0"/>
                </a:moveTo>
                <a:lnTo>
                  <a:pt x="0" y="0"/>
                </a:lnTo>
              </a:path>
            </a:pathLst>
          </a:custGeom>
          <a:ln w="1620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14040439" y="19779842"/>
            <a:ext cx="324485" cy="0"/>
          </a:xfrm>
          <a:custGeom>
            <a:avLst/>
            <a:gdLst/>
            <a:ahLst/>
            <a:cxnLst/>
            <a:rect l="l" t="t" r="r" b="b"/>
            <a:pathLst>
              <a:path w="324484">
                <a:moveTo>
                  <a:pt x="0" y="0"/>
                </a:moveTo>
                <a:lnTo>
                  <a:pt x="324254" y="0"/>
                </a:lnTo>
              </a:path>
            </a:pathLst>
          </a:custGeom>
          <a:ln w="1620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324253" y="97286"/>
            <a:ext cx="0" cy="324485"/>
          </a:xfrm>
          <a:custGeom>
            <a:avLst/>
            <a:gdLst/>
            <a:ahLst/>
            <a:cxnLst/>
            <a:rect l="l" t="t" r="r" b="b"/>
            <a:pathLst>
              <a:path h="324484">
                <a:moveTo>
                  <a:pt x="0" y="324254"/>
                </a:moveTo>
                <a:lnTo>
                  <a:pt x="0" y="0"/>
                </a:lnTo>
              </a:path>
            </a:pathLst>
          </a:custGeom>
          <a:ln w="1620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324253" y="19682562"/>
            <a:ext cx="0" cy="324485"/>
          </a:xfrm>
          <a:custGeom>
            <a:avLst/>
            <a:gdLst/>
            <a:ahLst/>
            <a:cxnLst/>
            <a:rect l="l" t="t" r="r" b="b"/>
            <a:pathLst>
              <a:path h="324484">
                <a:moveTo>
                  <a:pt x="0" y="0"/>
                </a:moveTo>
                <a:lnTo>
                  <a:pt x="0" y="324254"/>
                </a:lnTo>
              </a:path>
            </a:pathLst>
          </a:custGeom>
          <a:ln w="1620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4137716" y="97286"/>
            <a:ext cx="0" cy="324485"/>
          </a:xfrm>
          <a:custGeom>
            <a:avLst/>
            <a:gdLst/>
            <a:ahLst/>
            <a:cxnLst/>
            <a:rect l="l" t="t" r="r" b="b"/>
            <a:pathLst>
              <a:path h="324484">
                <a:moveTo>
                  <a:pt x="0" y="324254"/>
                </a:moveTo>
                <a:lnTo>
                  <a:pt x="0" y="0"/>
                </a:lnTo>
              </a:path>
            </a:pathLst>
          </a:custGeom>
          <a:ln w="1620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14137716" y="19682562"/>
            <a:ext cx="0" cy="324485"/>
          </a:xfrm>
          <a:custGeom>
            <a:avLst/>
            <a:gdLst/>
            <a:ahLst/>
            <a:cxnLst/>
            <a:rect l="l" t="t" r="r" b="b"/>
            <a:pathLst>
              <a:path h="324484">
                <a:moveTo>
                  <a:pt x="0" y="0"/>
                </a:moveTo>
                <a:lnTo>
                  <a:pt x="0" y="324254"/>
                </a:lnTo>
              </a:path>
            </a:pathLst>
          </a:custGeom>
          <a:ln w="1620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0" y="421539"/>
            <a:ext cx="324485" cy="0"/>
          </a:xfrm>
          <a:custGeom>
            <a:avLst/>
            <a:gdLst/>
            <a:ahLst/>
            <a:cxnLst/>
            <a:rect l="l" t="t" r="r" b="b"/>
            <a:pathLst>
              <a:path w="324485">
                <a:moveTo>
                  <a:pt x="324254" y="0"/>
                </a:moveTo>
                <a:lnTo>
                  <a:pt x="0" y="0"/>
                </a:lnTo>
              </a:path>
            </a:pathLst>
          </a:custGeom>
          <a:ln w="323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14137718" y="421539"/>
            <a:ext cx="324485" cy="0"/>
          </a:xfrm>
          <a:custGeom>
            <a:avLst/>
            <a:gdLst/>
            <a:ahLst/>
            <a:cxnLst/>
            <a:rect l="l" t="t" r="r" b="b"/>
            <a:pathLst>
              <a:path w="324484">
                <a:moveTo>
                  <a:pt x="0" y="0"/>
                </a:moveTo>
                <a:lnTo>
                  <a:pt x="324254" y="0"/>
                </a:lnTo>
              </a:path>
            </a:pathLst>
          </a:custGeom>
          <a:ln w="323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0" y="19682573"/>
            <a:ext cx="324485" cy="0"/>
          </a:xfrm>
          <a:custGeom>
            <a:avLst/>
            <a:gdLst/>
            <a:ahLst/>
            <a:cxnLst/>
            <a:rect l="l" t="t" r="r" b="b"/>
            <a:pathLst>
              <a:path w="324485">
                <a:moveTo>
                  <a:pt x="324254" y="0"/>
                </a:moveTo>
                <a:lnTo>
                  <a:pt x="0" y="0"/>
                </a:lnTo>
              </a:path>
            </a:pathLst>
          </a:custGeom>
          <a:ln w="323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14137718" y="19682573"/>
            <a:ext cx="324485" cy="0"/>
          </a:xfrm>
          <a:custGeom>
            <a:avLst/>
            <a:gdLst/>
            <a:ahLst/>
            <a:cxnLst/>
            <a:rect l="l" t="t" r="r" b="b"/>
            <a:pathLst>
              <a:path w="324484">
                <a:moveTo>
                  <a:pt x="0" y="0"/>
                </a:moveTo>
                <a:lnTo>
                  <a:pt x="324254" y="0"/>
                </a:lnTo>
              </a:path>
            </a:pathLst>
          </a:custGeom>
          <a:ln w="323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421533" y="6"/>
            <a:ext cx="0" cy="324485"/>
          </a:xfrm>
          <a:custGeom>
            <a:avLst/>
            <a:gdLst/>
            <a:ahLst/>
            <a:cxnLst/>
            <a:rect l="l" t="t" r="r" b="b"/>
            <a:pathLst>
              <a:path h="324485">
                <a:moveTo>
                  <a:pt x="0" y="324254"/>
                </a:moveTo>
                <a:lnTo>
                  <a:pt x="0" y="0"/>
                </a:lnTo>
              </a:path>
            </a:pathLst>
          </a:custGeom>
          <a:ln w="323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421533" y="19779840"/>
            <a:ext cx="0" cy="324485"/>
          </a:xfrm>
          <a:custGeom>
            <a:avLst/>
            <a:gdLst/>
            <a:ahLst/>
            <a:cxnLst/>
            <a:rect l="l" t="t" r="r" b="b"/>
            <a:pathLst>
              <a:path h="324484">
                <a:moveTo>
                  <a:pt x="0" y="0"/>
                </a:moveTo>
                <a:lnTo>
                  <a:pt x="0" y="324254"/>
                </a:lnTo>
              </a:path>
            </a:pathLst>
          </a:custGeom>
          <a:ln w="323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14040440" y="6"/>
            <a:ext cx="0" cy="324485"/>
          </a:xfrm>
          <a:custGeom>
            <a:avLst/>
            <a:gdLst/>
            <a:ahLst/>
            <a:cxnLst/>
            <a:rect l="l" t="t" r="r" b="b"/>
            <a:pathLst>
              <a:path h="324485">
                <a:moveTo>
                  <a:pt x="0" y="324254"/>
                </a:moveTo>
                <a:lnTo>
                  <a:pt x="0" y="0"/>
                </a:lnTo>
              </a:path>
            </a:pathLst>
          </a:custGeom>
          <a:ln w="323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14040440" y="19779840"/>
            <a:ext cx="0" cy="324485"/>
          </a:xfrm>
          <a:custGeom>
            <a:avLst/>
            <a:gdLst/>
            <a:ahLst/>
            <a:cxnLst/>
            <a:rect l="l" t="t" r="r" b="b"/>
            <a:pathLst>
              <a:path h="324484">
                <a:moveTo>
                  <a:pt x="0" y="0"/>
                </a:moveTo>
                <a:lnTo>
                  <a:pt x="0" y="324254"/>
                </a:lnTo>
              </a:path>
            </a:pathLst>
          </a:custGeom>
          <a:ln w="323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97277" y="324262"/>
            <a:ext cx="324485" cy="0"/>
          </a:xfrm>
          <a:custGeom>
            <a:avLst/>
            <a:gdLst/>
            <a:ahLst/>
            <a:cxnLst/>
            <a:rect l="l" t="t" r="r" b="b"/>
            <a:pathLst>
              <a:path w="324484">
                <a:moveTo>
                  <a:pt x="324254" y="0"/>
                </a:moveTo>
                <a:lnTo>
                  <a:pt x="0" y="0"/>
                </a:lnTo>
              </a:path>
            </a:pathLst>
          </a:custGeom>
          <a:ln w="323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14040439" y="324262"/>
            <a:ext cx="324485" cy="0"/>
          </a:xfrm>
          <a:custGeom>
            <a:avLst/>
            <a:gdLst/>
            <a:ahLst/>
            <a:cxnLst/>
            <a:rect l="l" t="t" r="r" b="b"/>
            <a:pathLst>
              <a:path w="324484">
                <a:moveTo>
                  <a:pt x="0" y="0"/>
                </a:moveTo>
                <a:lnTo>
                  <a:pt x="324254" y="0"/>
                </a:lnTo>
              </a:path>
            </a:pathLst>
          </a:custGeom>
          <a:ln w="323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97277" y="19779842"/>
            <a:ext cx="324485" cy="0"/>
          </a:xfrm>
          <a:custGeom>
            <a:avLst/>
            <a:gdLst/>
            <a:ahLst/>
            <a:cxnLst/>
            <a:rect l="l" t="t" r="r" b="b"/>
            <a:pathLst>
              <a:path w="324484">
                <a:moveTo>
                  <a:pt x="324254" y="0"/>
                </a:moveTo>
                <a:lnTo>
                  <a:pt x="0" y="0"/>
                </a:lnTo>
              </a:path>
            </a:pathLst>
          </a:custGeom>
          <a:ln w="323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14040439" y="19779842"/>
            <a:ext cx="324485" cy="0"/>
          </a:xfrm>
          <a:custGeom>
            <a:avLst/>
            <a:gdLst/>
            <a:ahLst/>
            <a:cxnLst/>
            <a:rect l="l" t="t" r="r" b="b"/>
            <a:pathLst>
              <a:path w="324484">
                <a:moveTo>
                  <a:pt x="0" y="0"/>
                </a:moveTo>
                <a:lnTo>
                  <a:pt x="324254" y="0"/>
                </a:lnTo>
              </a:path>
            </a:pathLst>
          </a:custGeom>
          <a:ln w="323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324253" y="97286"/>
            <a:ext cx="0" cy="324485"/>
          </a:xfrm>
          <a:custGeom>
            <a:avLst/>
            <a:gdLst/>
            <a:ahLst/>
            <a:cxnLst/>
            <a:rect l="l" t="t" r="r" b="b"/>
            <a:pathLst>
              <a:path h="324484">
                <a:moveTo>
                  <a:pt x="0" y="324254"/>
                </a:moveTo>
                <a:lnTo>
                  <a:pt x="0" y="0"/>
                </a:lnTo>
              </a:path>
            </a:pathLst>
          </a:custGeom>
          <a:ln w="323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324253" y="19682562"/>
            <a:ext cx="0" cy="324485"/>
          </a:xfrm>
          <a:custGeom>
            <a:avLst/>
            <a:gdLst/>
            <a:ahLst/>
            <a:cxnLst/>
            <a:rect l="l" t="t" r="r" b="b"/>
            <a:pathLst>
              <a:path h="324484">
                <a:moveTo>
                  <a:pt x="0" y="0"/>
                </a:moveTo>
                <a:lnTo>
                  <a:pt x="0" y="324254"/>
                </a:lnTo>
              </a:path>
            </a:pathLst>
          </a:custGeom>
          <a:ln w="323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14137716" y="97286"/>
            <a:ext cx="0" cy="324485"/>
          </a:xfrm>
          <a:custGeom>
            <a:avLst/>
            <a:gdLst/>
            <a:ahLst/>
            <a:cxnLst/>
            <a:rect l="l" t="t" r="r" b="b"/>
            <a:pathLst>
              <a:path h="324484">
                <a:moveTo>
                  <a:pt x="0" y="324254"/>
                </a:moveTo>
                <a:lnTo>
                  <a:pt x="0" y="0"/>
                </a:lnTo>
              </a:path>
            </a:pathLst>
          </a:custGeom>
          <a:ln w="323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14137716" y="19682562"/>
            <a:ext cx="0" cy="324485"/>
          </a:xfrm>
          <a:custGeom>
            <a:avLst/>
            <a:gdLst/>
            <a:ahLst/>
            <a:cxnLst/>
            <a:rect l="l" t="t" r="r" b="b"/>
            <a:pathLst>
              <a:path h="324484">
                <a:moveTo>
                  <a:pt x="0" y="0"/>
                </a:moveTo>
                <a:lnTo>
                  <a:pt x="0" y="324254"/>
                </a:lnTo>
              </a:path>
            </a:pathLst>
          </a:custGeom>
          <a:ln w="323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7148298" y="79447"/>
            <a:ext cx="165375" cy="1653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6906731" y="162135"/>
            <a:ext cx="648970" cy="0"/>
          </a:xfrm>
          <a:custGeom>
            <a:avLst/>
            <a:gdLst/>
            <a:ahLst/>
            <a:cxnLst/>
            <a:rect l="l" t="t" r="r" b="b"/>
            <a:pathLst>
              <a:path w="648970">
                <a:moveTo>
                  <a:pt x="0" y="0"/>
                </a:moveTo>
                <a:lnTo>
                  <a:pt x="648509" y="0"/>
                </a:lnTo>
              </a:path>
            </a:pathLst>
          </a:custGeom>
          <a:ln w="323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7230986" y="6"/>
            <a:ext cx="0" cy="324485"/>
          </a:xfrm>
          <a:custGeom>
            <a:avLst/>
            <a:gdLst/>
            <a:ahLst/>
            <a:cxnLst/>
            <a:rect l="l" t="t" r="r" b="b"/>
            <a:pathLst>
              <a:path h="324485">
                <a:moveTo>
                  <a:pt x="0" y="0"/>
                </a:moveTo>
                <a:lnTo>
                  <a:pt x="0" y="324254"/>
                </a:lnTo>
              </a:path>
            </a:pathLst>
          </a:custGeom>
          <a:ln w="323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7148298" y="19859285"/>
            <a:ext cx="165375" cy="16537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6906731" y="19941973"/>
            <a:ext cx="648970" cy="0"/>
          </a:xfrm>
          <a:custGeom>
            <a:avLst/>
            <a:gdLst/>
            <a:ahLst/>
            <a:cxnLst/>
            <a:rect l="l" t="t" r="r" b="b"/>
            <a:pathLst>
              <a:path w="648970">
                <a:moveTo>
                  <a:pt x="0" y="0"/>
                </a:moveTo>
                <a:lnTo>
                  <a:pt x="648509" y="0"/>
                </a:lnTo>
              </a:path>
            </a:pathLst>
          </a:custGeom>
          <a:ln w="323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7230986" y="19779846"/>
            <a:ext cx="0" cy="324485"/>
          </a:xfrm>
          <a:custGeom>
            <a:avLst/>
            <a:gdLst/>
            <a:ahLst/>
            <a:cxnLst/>
            <a:rect l="l" t="t" r="r" b="b"/>
            <a:pathLst>
              <a:path h="324484">
                <a:moveTo>
                  <a:pt x="0" y="0"/>
                </a:moveTo>
                <a:lnTo>
                  <a:pt x="0" y="324254"/>
                </a:lnTo>
              </a:path>
            </a:pathLst>
          </a:custGeom>
          <a:ln w="323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79439" y="9969366"/>
            <a:ext cx="165375" cy="16537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0" y="10052054"/>
            <a:ext cx="324485" cy="0"/>
          </a:xfrm>
          <a:custGeom>
            <a:avLst/>
            <a:gdLst/>
            <a:ahLst/>
            <a:cxnLst/>
            <a:rect l="l" t="t" r="r" b="b"/>
            <a:pathLst>
              <a:path w="324485">
                <a:moveTo>
                  <a:pt x="0" y="0"/>
                </a:moveTo>
                <a:lnTo>
                  <a:pt x="324254" y="0"/>
                </a:lnTo>
              </a:path>
            </a:pathLst>
          </a:custGeom>
          <a:ln w="323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162127" y="9727800"/>
            <a:ext cx="0" cy="648970"/>
          </a:xfrm>
          <a:custGeom>
            <a:avLst/>
            <a:gdLst/>
            <a:ahLst/>
            <a:cxnLst/>
            <a:rect l="l" t="t" r="r" b="b"/>
            <a:pathLst>
              <a:path h="648970">
                <a:moveTo>
                  <a:pt x="0" y="0"/>
                </a:moveTo>
                <a:lnTo>
                  <a:pt x="0" y="648509"/>
                </a:lnTo>
              </a:path>
            </a:pathLst>
          </a:custGeom>
          <a:ln w="323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14217158" y="9969366"/>
            <a:ext cx="165375" cy="165375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14137718" y="10052054"/>
            <a:ext cx="324485" cy="0"/>
          </a:xfrm>
          <a:custGeom>
            <a:avLst/>
            <a:gdLst/>
            <a:ahLst/>
            <a:cxnLst/>
            <a:rect l="l" t="t" r="r" b="b"/>
            <a:pathLst>
              <a:path w="324484">
                <a:moveTo>
                  <a:pt x="0" y="0"/>
                </a:moveTo>
                <a:lnTo>
                  <a:pt x="324254" y="0"/>
                </a:lnTo>
              </a:path>
            </a:pathLst>
          </a:custGeom>
          <a:ln w="323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14299846" y="9727800"/>
            <a:ext cx="0" cy="648970"/>
          </a:xfrm>
          <a:custGeom>
            <a:avLst/>
            <a:gdLst/>
            <a:ahLst/>
            <a:cxnLst/>
            <a:rect l="l" t="t" r="r" b="b"/>
            <a:pathLst>
              <a:path h="648970">
                <a:moveTo>
                  <a:pt x="0" y="0"/>
                </a:moveTo>
                <a:lnTo>
                  <a:pt x="0" y="648509"/>
                </a:lnTo>
              </a:path>
            </a:pathLst>
          </a:custGeom>
          <a:ln w="323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14096024" y="19984263"/>
            <a:ext cx="39370" cy="51435"/>
          </a:xfrm>
          <a:custGeom>
            <a:avLst/>
            <a:gdLst/>
            <a:ahLst/>
            <a:cxnLst/>
            <a:rect l="l" t="t" r="r" b="b"/>
            <a:pathLst>
              <a:path w="39369" h="51434">
                <a:moveTo>
                  <a:pt x="0" y="31777"/>
                </a:moveTo>
                <a:lnTo>
                  <a:pt x="0" y="36376"/>
                </a:lnTo>
                <a:lnTo>
                  <a:pt x="24777" y="36376"/>
                </a:lnTo>
                <a:lnTo>
                  <a:pt x="24777" y="51201"/>
                </a:lnTo>
                <a:lnTo>
                  <a:pt x="29787" y="51201"/>
                </a:lnTo>
                <a:lnTo>
                  <a:pt x="29787" y="36376"/>
                </a:lnTo>
                <a:lnTo>
                  <a:pt x="39121" y="36376"/>
                </a:lnTo>
                <a:lnTo>
                  <a:pt x="39121" y="31777"/>
                </a:lnTo>
                <a:lnTo>
                  <a:pt x="29787" y="31777"/>
                </a:lnTo>
                <a:lnTo>
                  <a:pt x="29787" y="0"/>
                </a:lnTo>
                <a:lnTo>
                  <a:pt x="24777" y="0"/>
                </a:lnTo>
                <a:lnTo>
                  <a:pt x="0" y="31777"/>
                </a:lnTo>
                <a:close/>
              </a:path>
            </a:pathLst>
          </a:custGeom>
          <a:ln w="457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83" name="그림 8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5031" y="789270"/>
            <a:ext cx="4343400" cy="752156"/>
          </a:xfrm>
          <a:prstGeom prst="rect">
            <a:avLst/>
          </a:prstGeom>
        </p:spPr>
      </p:pic>
      <p:sp>
        <p:nvSpPr>
          <p:cNvPr id="76" name="object 23"/>
          <p:cNvSpPr/>
          <p:nvPr/>
        </p:nvSpPr>
        <p:spPr>
          <a:xfrm>
            <a:off x="2127250" y="7523591"/>
            <a:ext cx="1273818" cy="506960"/>
          </a:xfrm>
          <a:custGeom>
            <a:avLst/>
            <a:gdLst/>
            <a:ahLst/>
            <a:cxnLst/>
            <a:rect l="l" t="t" r="r" b="b"/>
            <a:pathLst>
              <a:path w="1135379" h="421639">
                <a:moveTo>
                  <a:pt x="1037635" y="0"/>
                </a:moveTo>
                <a:lnTo>
                  <a:pt x="97278" y="0"/>
                </a:lnTo>
                <a:lnTo>
                  <a:pt x="41039" y="1519"/>
                </a:lnTo>
                <a:lnTo>
                  <a:pt x="12159" y="12159"/>
                </a:lnTo>
                <a:lnTo>
                  <a:pt x="1519" y="41039"/>
                </a:lnTo>
                <a:lnTo>
                  <a:pt x="0" y="97278"/>
                </a:lnTo>
                <a:lnTo>
                  <a:pt x="0" y="324254"/>
                </a:lnTo>
                <a:lnTo>
                  <a:pt x="1519" y="380493"/>
                </a:lnTo>
                <a:lnTo>
                  <a:pt x="12159" y="409373"/>
                </a:lnTo>
                <a:lnTo>
                  <a:pt x="41039" y="420013"/>
                </a:lnTo>
                <a:lnTo>
                  <a:pt x="97278" y="421533"/>
                </a:lnTo>
                <a:lnTo>
                  <a:pt x="1037635" y="421533"/>
                </a:lnTo>
                <a:lnTo>
                  <a:pt x="1093874" y="420013"/>
                </a:lnTo>
                <a:lnTo>
                  <a:pt x="1122753" y="409373"/>
                </a:lnTo>
                <a:lnTo>
                  <a:pt x="1133393" y="380493"/>
                </a:lnTo>
                <a:lnTo>
                  <a:pt x="1134913" y="324254"/>
                </a:lnTo>
                <a:lnTo>
                  <a:pt x="1134913" y="97278"/>
                </a:lnTo>
                <a:lnTo>
                  <a:pt x="1133393" y="41039"/>
                </a:lnTo>
                <a:lnTo>
                  <a:pt x="1122753" y="12159"/>
                </a:lnTo>
                <a:lnTo>
                  <a:pt x="1093874" y="1519"/>
                </a:lnTo>
                <a:lnTo>
                  <a:pt x="1037635" y="0"/>
                </a:lnTo>
                <a:close/>
              </a:path>
            </a:pathLst>
          </a:custGeom>
          <a:solidFill>
            <a:srgbClr val="F99D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23"/>
          <p:cNvSpPr/>
          <p:nvPr/>
        </p:nvSpPr>
        <p:spPr>
          <a:xfrm>
            <a:off x="2127250" y="6178431"/>
            <a:ext cx="1273818" cy="506960"/>
          </a:xfrm>
          <a:custGeom>
            <a:avLst/>
            <a:gdLst/>
            <a:ahLst/>
            <a:cxnLst/>
            <a:rect l="l" t="t" r="r" b="b"/>
            <a:pathLst>
              <a:path w="1135379" h="421639">
                <a:moveTo>
                  <a:pt x="1037635" y="0"/>
                </a:moveTo>
                <a:lnTo>
                  <a:pt x="97278" y="0"/>
                </a:lnTo>
                <a:lnTo>
                  <a:pt x="41039" y="1519"/>
                </a:lnTo>
                <a:lnTo>
                  <a:pt x="12159" y="12159"/>
                </a:lnTo>
                <a:lnTo>
                  <a:pt x="1519" y="41039"/>
                </a:lnTo>
                <a:lnTo>
                  <a:pt x="0" y="97278"/>
                </a:lnTo>
                <a:lnTo>
                  <a:pt x="0" y="324254"/>
                </a:lnTo>
                <a:lnTo>
                  <a:pt x="1519" y="380493"/>
                </a:lnTo>
                <a:lnTo>
                  <a:pt x="12159" y="409373"/>
                </a:lnTo>
                <a:lnTo>
                  <a:pt x="41039" y="420013"/>
                </a:lnTo>
                <a:lnTo>
                  <a:pt x="97278" y="421533"/>
                </a:lnTo>
                <a:lnTo>
                  <a:pt x="1037635" y="421533"/>
                </a:lnTo>
                <a:lnTo>
                  <a:pt x="1093874" y="420013"/>
                </a:lnTo>
                <a:lnTo>
                  <a:pt x="1122753" y="409373"/>
                </a:lnTo>
                <a:lnTo>
                  <a:pt x="1133393" y="380493"/>
                </a:lnTo>
                <a:lnTo>
                  <a:pt x="1134913" y="324254"/>
                </a:lnTo>
                <a:lnTo>
                  <a:pt x="1134913" y="97278"/>
                </a:lnTo>
                <a:lnTo>
                  <a:pt x="1133393" y="41039"/>
                </a:lnTo>
                <a:lnTo>
                  <a:pt x="1122753" y="12159"/>
                </a:lnTo>
                <a:lnTo>
                  <a:pt x="1093874" y="1519"/>
                </a:lnTo>
                <a:lnTo>
                  <a:pt x="1037635" y="0"/>
                </a:lnTo>
                <a:close/>
              </a:path>
            </a:pathLst>
          </a:custGeom>
          <a:solidFill>
            <a:srgbClr val="F99D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23"/>
          <p:cNvSpPr/>
          <p:nvPr/>
        </p:nvSpPr>
        <p:spPr>
          <a:xfrm>
            <a:off x="2127251" y="16930720"/>
            <a:ext cx="1273818" cy="506960"/>
          </a:xfrm>
          <a:custGeom>
            <a:avLst/>
            <a:gdLst/>
            <a:ahLst/>
            <a:cxnLst/>
            <a:rect l="l" t="t" r="r" b="b"/>
            <a:pathLst>
              <a:path w="1135379" h="421639">
                <a:moveTo>
                  <a:pt x="1037635" y="0"/>
                </a:moveTo>
                <a:lnTo>
                  <a:pt x="97278" y="0"/>
                </a:lnTo>
                <a:lnTo>
                  <a:pt x="41039" y="1519"/>
                </a:lnTo>
                <a:lnTo>
                  <a:pt x="12159" y="12159"/>
                </a:lnTo>
                <a:lnTo>
                  <a:pt x="1519" y="41039"/>
                </a:lnTo>
                <a:lnTo>
                  <a:pt x="0" y="97278"/>
                </a:lnTo>
                <a:lnTo>
                  <a:pt x="0" y="324254"/>
                </a:lnTo>
                <a:lnTo>
                  <a:pt x="1519" y="380493"/>
                </a:lnTo>
                <a:lnTo>
                  <a:pt x="12159" y="409373"/>
                </a:lnTo>
                <a:lnTo>
                  <a:pt x="41039" y="420013"/>
                </a:lnTo>
                <a:lnTo>
                  <a:pt x="97278" y="421533"/>
                </a:lnTo>
                <a:lnTo>
                  <a:pt x="1037635" y="421533"/>
                </a:lnTo>
                <a:lnTo>
                  <a:pt x="1093874" y="420013"/>
                </a:lnTo>
                <a:lnTo>
                  <a:pt x="1122753" y="409373"/>
                </a:lnTo>
                <a:lnTo>
                  <a:pt x="1133393" y="380493"/>
                </a:lnTo>
                <a:lnTo>
                  <a:pt x="1134913" y="324254"/>
                </a:lnTo>
                <a:lnTo>
                  <a:pt x="1134913" y="97278"/>
                </a:lnTo>
                <a:lnTo>
                  <a:pt x="1133393" y="41039"/>
                </a:lnTo>
                <a:lnTo>
                  <a:pt x="1122753" y="12159"/>
                </a:lnTo>
                <a:lnTo>
                  <a:pt x="1093874" y="1519"/>
                </a:lnTo>
                <a:lnTo>
                  <a:pt x="1037635" y="0"/>
                </a:lnTo>
                <a:close/>
              </a:path>
            </a:pathLst>
          </a:custGeom>
          <a:solidFill>
            <a:srgbClr val="F99D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 txBox="1"/>
          <p:nvPr/>
        </p:nvSpPr>
        <p:spPr>
          <a:xfrm>
            <a:off x="2228849" y="6089650"/>
            <a:ext cx="1160065" cy="59574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just">
              <a:lnSpc>
                <a:spcPct val="157700"/>
              </a:lnSpc>
              <a:spcBef>
                <a:spcPts val="95"/>
              </a:spcBef>
            </a:pPr>
            <a:r>
              <a:rPr sz="2400" b="1" spc="-345" dirty="0" err="1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모집대상</a:t>
            </a:r>
            <a:r>
              <a:rPr sz="2400" b="1" spc="-345" dirty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  </a:t>
            </a:r>
            <a:endParaRPr sz="2150" dirty="0">
              <a:latin typeface="맑은 고딕" panose="020B0503020000020004" pitchFamily="50" charset="-127"/>
              <a:ea typeface="맑은 고딕" panose="020B0503020000020004" pitchFamily="50" charset="-127"/>
              <a:cs typeface="맑은 고딕"/>
            </a:endParaRPr>
          </a:p>
        </p:txBody>
      </p:sp>
      <p:sp>
        <p:nvSpPr>
          <p:cNvPr id="81" name="object 28"/>
          <p:cNvSpPr txBox="1"/>
          <p:nvPr/>
        </p:nvSpPr>
        <p:spPr>
          <a:xfrm>
            <a:off x="2254885" y="7563445"/>
            <a:ext cx="1146184" cy="383438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lang="ko-KR" altLang="en-US" sz="2400" b="1" spc="-415" dirty="0" smtClean="0">
                <a:solidFill>
                  <a:srgbClr val="FFFFFF"/>
                </a:solidFill>
                <a:latin typeface="맑은 고딕"/>
                <a:cs typeface="맑은 고딕"/>
              </a:rPr>
              <a:t>참여사업</a:t>
            </a:r>
            <a:endParaRPr sz="2150" dirty="0">
              <a:latin typeface="맑은 고딕"/>
              <a:cs typeface="맑은 고딕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2228850" y="16992481"/>
            <a:ext cx="1172219" cy="383438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2400" b="1" spc="-415" dirty="0">
                <a:solidFill>
                  <a:srgbClr val="FFFFFF"/>
                </a:solidFill>
                <a:latin typeface="맑은 고딕"/>
                <a:cs typeface="맑은 고딕"/>
              </a:rPr>
              <a:t>모</a:t>
            </a:r>
            <a:r>
              <a:rPr sz="2400" b="1" spc="-375" dirty="0">
                <a:solidFill>
                  <a:srgbClr val="FFFFFF"/>
                </a:solidFill>
                <a:latin typeface="맑은 고딕"/>
                <a:cs typeface="맑은 고딕"/>
              </a:rPr>
              <a:t>집</a:t>
            </a:r>
            <a:r>
              <a:rPr sz="2400" b="1" spc="-365" dirty="0">
                <a:solidFill>
                  <a:srgbClr val="FFFFFF"/>
                </a:solidFill>
                <a:latin typeface="맑은 고딕"/>
                <a:cs typeface="맑은 고딕"/>
              </a:rPr>
              <a:t>문</a:t>
            </a:r>
            <a:r>
              <a:rPr sz="2400" b="1" spc="-285" dirty="0">
                <a:solidFill>
                  <a:srgbClr val="FFFFFF"/>
                </a:solidFill>
                <a:latin typeface="맑은 고딕"/>
                <a:cs typeface="맑은 고딕"/>
              </a:rPr>
              <a:t>의</a:t>
            </a:r>
            <a:endParaRPr sz="2150" dirty="0">
              <a:latin typeface="맑은 고딕"/>
              <a:cs typeface="맑은 고딕"/>
            </a:endParaRPr>
          </a:p>
        </p:txBody>
      </p:sp>
      <p:sp>
        <p:nvSpPr>
          <p:cNvPr id="80" name="object 23"/>
          <p:cNvSpPr/>
          <p:nvPr/>
        </p:nvSpPr>
        <p:spPr>
          <a:xfrm>
            <a:off x="2127250" y="6851011"/>
            <a:ext cx="1273818" cy="506960"/>
          </a:xfrm>
          <a:custGeom>
            <a:avLst/>
            <a:gdLst/>
            <a:ahLst/>
            <a:cxnLst/>
            <a:rect l="l" t="t" r="r" b="b"/>
            <a:pathLst>
              <a:path w="1135379" h="421639">
                <a:moveTo>
                  <a:pt x="1037635" y="0"/>
                </a:moveTo>
                <a:lnTo>
                  <a:pt x="97278" y="0"/>
                </a:lnTo>
                <a:lnTo>
                  <a:pt x="41039" y="1519"/>
                </a:lnTo>
                <a:lnTo>
                  <a:pt x="12159" y="12159"/>
                </a:lnTo>
                <a:lnTo>
                  <a:pt x="1519" y="41039"/>
                </a:lnTo>
                <a:lnTo>
                  <a:pt x="0" y="97278"/>
                </a:lnTo>
                <a:lnTo>
                  <a:pt x="0" y="324254"/>
                </a:lnTo>
                <a:lnTo>
                  <a:pt x="1519" y="380493"/>
                </a:lnTo>
                <a:lnTo>
                  <a:pt x="12159" y="409373"/>
                </a:lnTo>
                <a:lnTo>
                  <a:pt x="41039" y="420013"/>
                </a:lnTo>
                <a:lnTo>
                  <a:pt x="97278" y="421533"/>
                </a:lnTo>
                <a:lnTo>
                  <a:pt x="1037635" y="421533"/>
                </a:lnTo>
                <a:lnTo>
                  <a:pt x="1093874" y="420013"/>
                </a:lnTo>
                <a:lnTo>
                  <a:pt x="1122753" y="409373"/>
                </a:lnTo>
                <a:lnTo>
                  <a:pt x="1133393" y="380493"/>
                </a:lnTo>
                <a:lnTo>
                  <a:pt x="1134913" y="324254"/>
                </a:lnTo>
                <a:lnTo>
                  <a:pt x="1134913" y="97278"/>
                </a:lnTo>
                <a:lnTo>
                  <a:pt x="1133393" y="41039"/>
                </a:lnTo>
                <a:lnTo>
                  <a:pt x="1122753" y="12159"/>
                </a:lnTo>
                <a:lnTo>
                  <a:pt x="1093874" y="1519"/>
                </a:lnTo>
                <a:lnTo>
                  <a:pt x="1037635" y="0"/>
                </a:lnTo>
                <a:close/>
              </a:path>
            </a:pathLst>
          </a:custGeom>
          <a:solidFill>
            <a:srgbClr val="F99D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28"/>
          <p:cNvSpPr txBox="1"/>
          <p:nvPr/>
        </p:nvSpPr>
        <p:spPr>
          <a:xfrm>
            <a:off x="2228849" y="6871858"/>
            <a:ext cx="1217321" cy="383438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lang="ko-KR" altLang="en-US" sz="2400" b="1" spc="-415" dirty="0" smtClean="0">
                <a:solidFill>
                  <a:srgbClr val="FFFFFF"/>
                </a:solidFill>
                <a:latin typeface="맑은 고딕"/>
                <a:cs typeface="맑은 고딕"/>
              </a:rPr>
              <a:t>참여방법</a:t>
            </a:r>
            <a:endParaRPr sz="2150" dirty="0">
              <a:latin typeface="맑은 고딕"/>
              <a:cs typeface="맑은 고딕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1112366" y="19282430"/>
            <a:ext cx="3206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 smtClean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게시마감</a:t>
            </a:r>
            <a:r>
              <a:rPr lang="en-US" altLang="ko-KR" sz="2800" dirty="0" smtClean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: 21.12.17.</a:t>
            </a:r>
            <a:endParaRPr lang="ko-KR" altLang="en-US" sz="2800" dirty="0">
              <a:latin typeface="08서울남산체 B" panose="02020603020101020101" pitchFamily="18" charset="-127"/>
              <a:ea typeface="08서울남산체 B" panose="02020603020101020101" pitchFamily="18" charset="-127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1E97D4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208</TotalTime>
  <Words>186</Words>
  <Application>Microsoft Office PowerPoint</Application>
  <PresentationFormat>사용자 지정</PresentationFormat>
  <Paragraphs>28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10" baseType="lpstr">
      <vt:lpstr>08서울남산체 B</vt:lpstr>
      <vt:lpstr>08서울남산체 EB</vt:lpstr>
      <vt:lpstr>08서울남산체 M</vt:lpstr>
      <vt:lpstr>Arial Unicode MS</vt:lpstr>
      <vt:lpstr>맑은 고딕</vt:lpstr>
      <vt:lpstr>서울남산체 EB</vt:lpstr>
      <vt:lpstr>한컴 고딕</vt:lpstr>
      <vt:lpstr>Calibri</vt:lpstr>
      <vt:lpstr>Office Theme</vt:lpstr>
      <vt:lpstr>2022년 노인일자리 및 사회활동 지원사업 참여자를 모집합니다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2022년 노인일자리 및 사회활동 지원사업 참여자를 모집합니다</dc:title>
  <dc:creator>이은택</dc:creator>
  <cp:lastModifiedBy>이은택</cp:lastModifiedBy>
  <cp:revision>18</cp:revision>
  <cp:lastPrinted>2021-11-26T09:19:35Z</cp:lastPrinted>
  <dcterms:created xsi:type="dcterms:W3CDTF">2021-11-23T00:15:55Z</dcterms:created>
  <dcterms:modified xsi:type="dcterms:W3CDTF">2021-12-06T07:44:48Z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2021-11-16T00:00:00Z</vt:filetime>
  </property>
  <property fmtid="{D5CDD505-2E9C-101B-9397-08002B2CF9AE}" pid="3" name="Creator">
    <vt:lpwstr>Adobe InDesign CC 2015 (Macintosh)</vt:lpwstr>
  </property>
  <property fmtid="{D5CDD505-2E9C-101B-9397-08002B2CF9AE}" pid="4" name="LastSaved">
    <vt:filetime>2021-11-23T00:00:00Z</vt:filetime>
  </property>
</Properties>
</file>